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Default Extension="tiff" ContentType="image/tiff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84" r:id="rId1"/>
    <p:sldMasterId id="2147483696" r:id="rId2"/>
  </p:sldMasterIdLst>
  <p:notesMasterIdLst>
    <p:notesMasterId r:id="rId72"/>
  </p:notesMasterIdLst>
  <p:handoutMasterIdLst>
    <p:handoutMasterId r:id="rId73"/>
  </p:handoutMasterIdLst>
  <p:sldIdLst>
    <p:sldId id="421" r:id="rId3"/>
    <p:sldId id="355" r:id="rId4"/>
    <p:sldId id="366" r:id="rId5"/>
    <p:sldId id="389" r:id="rId6"/>
    <p:sldId id="403" r:id="rId7"/>
    <p:sldId id="402" r:id="rId8"/>
    <p:sldId id="407" r:id="rId9"/>
    <p:sldId id="390" r:id="rId10"/>
    <p:sldId id="334" r:id="rId11"/>
    <p:sldId id="359" r:id="rId12"/>
    <p:sldId id="333" r:id="rId13"/>
    <p:sldId id="392" r:id="rId14"/>
    <p:sldId id="394" r:id="rId15"/>
    <p:sldId id="393" r:id="rId16"/>
    <p:sldId id="315" r:id="rId17"/>
    <p:sldId id="335" r:id="rId18"/>
    <p:sldId id="272" r:id="rId19"/>
    <p:sldId id="360" r:id="rId20"/>
    <p:sldId id="341" r:id="rId21"/>
    <p:sldId id="349" r:id="rId22"/>
    <p:sldId id="399" r:id="rId23"/>
    <p:sldId id="400" r:id="rId24"/>
    <p:sldId id="340" r:id="rId25"/>
    <p:sldId id="401" r:id="rId26"/>
    <p:sldId id="339" r:id="rId27"/>
    <p:sldId id="396" r:id="rId28"/>
    <p:sldId id="365" r:id="rId29"/>
    <p:sldId id="364" r:id="rId30"/>
    <p:sldId id="350" r:id="rId31"/>
    <p:sldId id="412" r:id="rId32"/>
    <p:sldId id="414" r:id="rId33"/>
    <p:sldId id="413" r:id="rId34"/>
    <p:sldId id="343" r:id="rId35"/>
    <p:sldId id="318" r:id="rId36"/>
    <p:sldId id="397" r:id="rId37"/>
    <p:sldId id="345" r:id="rId38"/>
    <p:sldId id="411" r:id="rId39"/>
    <p:sldId id="344" r:id="rId40"/>
    <p:sldId id="346" r:id="rId41"/>
    <p:sldId id="306" r:id="rId42"/>
    <p:sldId id="422" r:id="rId43"/>
    <p:sldId id="372" r:id="rId44"/>
    <p:sldId id="373" r:id="rId45"/>
    <p:sldId id="374" r:id="rId46"/>
    <p:sldId id="380" r:id="rId47"/>
    <p:sldId id="375" r:id="rId48"/>
    <p:sldId id="405" r:id="rId49"/>
    <p:sldId id="379" r:id="rId50"/>
    <p:sldId id="378" r:id="rId51"/>
    <p:sldId id="328" r:id="rId52"/>
    <p:sldId id="327" r:id="rId53"/>
    <p:sldId id="377" r:id="rId54"/>
    <p:sldId id="326" r:id="rId55"/>
    <p:sldId id="404" r:id="rId56"/>
    <p:sldId id="322" r:id="rId57"/>
    <p:sldId id="363" r:id="rId58"/>
    <p:sldId id="423" r:id="rId59"/>
    <p:sldId id="388" r:id="rId60"/>
    <p:sldId id="384" r:id="rId61"/>
    <p:sldId id="369" r:id="rId62"/>
    <p:sldId id="370" r:id="rId63"/>
    <p:sldId id="382" r:id="rId64"/>
    <p:sldId id="383" r:id="rId65"/>
    <p:sldId id="416" r:id="rId66"/>
    <p:sldId id="356" r:id="rId67"/>
    <p:sldId id="415" r:id="rId68"/>
    <p:sldId id="418" r:id="rId69"/>
    <p:sldId id="419" r:id="rId70"/>
    <p:sldId id="420" r:id="rId71"/>
  </p:sldIdLst>
  <p:sldSz cx="9144000" cy="6858000" type="screen4x3"/>
  <p:notesSz cx="6858000" cy="9945688"/>
  <p:embeddedFontLst>
    <p:embeddedFont>
      <p:font typeface="Calibri" pitchFamily="34" charset="0"/>
      <p:regular r:id="rId74"/>
      <p:bold r:id="rId75"/>
      <p:italic r:id="rId76"/>
      <p:boldItalic r:id="rId77"/>
    </p:embeddedFont>
    <p:embeddedFont>
      <p:font typeface="Constantia" pitchFamily="18" charset="0"/>
      <p:regular r:id="rId78"/>
      <p:bold r:id="rId79"/>
      <p:italic r:id="rId80"/>
      <p:boldItalic r:id="rId81"/>
    </p:embeddedFont>
    <p:embeddedFont>
      <p:font typeface="Wingdings 2" pitchFamily="18" charset="2"/>
      <p:regular r:id="rId82"/>
    </p:embeddedFont>
    <p:embeddedFont>
      <p:font typeface="Arial Narrow" pitchFamily="34" charset="0"/>
      <p:regular r:id="rId83"/>
      <p:bold r:id="rId84"/>
      <p:italic r:id="rId85"/>
      <p:boldItalic r:id="rId86"/>
    </p:embeddedFont>
    <p:embeddedFont>
      <p:font typeface="Comic Sans MS" pitchFamily="66" charset="0"/>
      <p:regular r:id="rId87"/>
      <p:bold r:id="rId88"/>
    </p:embeddedFont>
  </p:embeddedFontLst>
  <p:defaultTextStyle>
    <a:defPPr>
      <a:defRPr lang="ru-RU"/>
    </a:defPPr>
    <a:lvl1pPr marL="0" algn="l" defTabSz="91368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842" algn="l" defTabSz="91368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685" algn="l" defTabSz="91368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528" algn="l" defTabSz="91368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371" algn="l" defTabSz="91368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214" algn="l" defTabSz="91368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061" algn="l" defTabSz="91368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7903" algn="l" defTabSz="91368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4746" algn="l" defTabSz="91368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700000"/>
    <a:srgbClr val="FF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0597" autoAdjust="0"/>
    <p:restoredTop sz="96679" autoAdjust="0"/>
  </p:normalViewPr>
  <p:slideViewPr>
    <p:cSldViewPr>
      <p:cViewPr varScale="1">
        <p:scale>
          <a:sx n="78" d="100"/>
          <a:sy n="78" d="100"/>
        </p:scale>
        <p:origin x="-72" y="-13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font" Target="fonts/font3.fntdata"/><Relationship Id="rId84" Type="http://schemas.openxmlformats.org/officeDocument/2006/relationships/font" Target="fonts/font11.fntdata"/><Relationship Id="rId89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font" Target="fonts/font1.fntdata"/><Relationship Id="rId79" Type="http://schemas.openxmlformats.org/officeDocument/2006/relationships/font" Target="fonts/font6.fntdata"/><Relationship Id="rId87" Type="http://schemas.openxmlformats.org/officeDocument/2006/relationships/font" Target="fonts/font14.fntdata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font" Target="fonts/font9.fntdata"/><Relationship Id="rId90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font" Target="fonts/font4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notesMaster" Target="notesMasters/notesMaster1.xml"/><Relationship Id="rId80" Type="http://schemas.openxmlformats.org/officeDocument/2006/relationships/font" Target="fonts/font7.fntdata"/><Relationship Id="rId85" Type="http://schemas.openxmlformats.org/officeDocument/2006/relationships/font" Target="fonts/font12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font" Target="fonts/font2.fntdata"/><Relationship Id="rId83" Type="http://schemas.openxmlformats.org/officeDocument/2006/relationships/font" Target="fonts/font10.fntdata"/><Relationship Id="rId88" Type="http://schemas.openxmlformats.org/officeDocument/2006/relationships/font" Target="fonts/font15.fntdata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handoutMaster" Target="handoutMasters/handoutMaster1.xml"/><Relationship Id="rId78" Type="http://schemas.openxmlformats.org/officeDocument/2006/relationships/font" Target="fonts/font5.fntdata"/><Relationship Id="rId81" Type="http://schemas.openxmlformats.org/officeDocument/2006/relationships/font" Target="fonts/font8.fntdata"/><Relationship Id="rId86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8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13811C-4897-431E-AD2C-5F133866E58F}" type="datetimeFigureOut">
              <a:rPr lang="ru-RU" smtClean="0"/>
              <a:pPr/>
              <a:t>20.01.2012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12E3B-C44B-4736-A628-E33D3D10CB1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0471EA-0668-44B2-915D-5AF329ADC673}" type="datetimeFigureOut">
              <a:rPr lang="ru-RU" smtClean="0"/>
              <a:pPr/>
              <a:t>20.01.2012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D52F74-FBC5-4241-B217-DD9DF1B1A1D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5279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26395" algn="l" defTabSz="65279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52790" algn="l" defTabSz="65279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979186" algn="l" defTabSz="65279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05580" algn="l" defTabSz="65279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631974" algn="l" defTabSz="65279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958369" algn="l" defTabSz="65279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284764" algn="l" defTabSz="65279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611159" algn="l" defTabSz="65279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205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52F74-FBC5-4241-B217-DD9DF1B1A1D1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205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52F74-FBC5-4241-B217-DD9DF1B1A1D1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205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52F74-FBC5-4241-B217-DD9DF1B1A1D1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205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52F74-FBC5-4241-B217-DD9DF1B1A1D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205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52F74-FBC5-4241-B217-DD9DF1B1A1D1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205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52F74-FBC5-4241-B217-DD9DF1B1A1D1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52F74-FBC5-4241-B217-DD9DF1B1A1D1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205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52F74-FBC5-4241-B217-DD9DF1B1A1D1}" type="slidenum">
              <a:rPr lang="ru-RU" smtClean="0"/>
              <a:pPr/>
              <a:t>54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205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52F74-FBC5-4241-B217-DD9DF1B1A1D1}" type="slidenum">
              <a:rPr lang="ru-RU" smtClean="0"/>
              <a:pPr/>
              <a:t>66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205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52F74-FBC5-4241-B217-DD9DF1B1A1D1}" type="slidenum">
              <a:rPr lang="ru-RU" smtClean="0"/>
              <a:pPr/>
              <a:t>67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205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52F74-FBC5-4241-B217-DD9DF1B1A1D1}" type="slidenum">
              <a:rPr lang="ru-RU" smtClean="0"/>
              <a:pPr/>
              <a:t>68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205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52F74-FBC5-4241-B217-DD9DF1B1A1D1}" type="slidenum">
              <a:rPr lang="ru-RU" smtClean="0"/>
              <a:pPr/>
              <a:t>69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0"/>
          <a:lstStyle>
            <a:lvl1pPr marL="0" marR="45702" indent="0" algn="r">
              <a:buNone/>
              <a:defRPr>
                <a:solidFill>
                  <a:schemeClr val="tx1"/>
                </a:solidFill>
              </a:defRPr>
            </a:lvl1pPr>
            <a:lvl2pPr marL="457007" indent="0" algn="ctr">
              <a:buNone/>
            </a:lvl2pPr>
            <a:lvl3pPr marL="914015" indent="0" algn="ctr">
              <a:buNone/>
            </a:lvl3pPr>
            <a:lvl4pPr marL="1371023" indent="0" algn="ctr">
              <a:buNone/>
            </a:lvl4pPr>
            <a:lvl5pPr marL="1828032" indent="0" algn="ctr">
              <a:buNone/>
            </a:lvl5pPr>
            <a:lvl6pPr marL="2285039" indent="0" algn="ctr">
              <a:buNone/>
            </a:lvl6pPr>
            <a:lvl7pPr marL="2742047" indent="0" algn="ctr">
              <a:buNone/>
            </a:lvl7pPr>
            <a:lvl8pPr marL="3199054" indent="0" algn="ctr">
              <a:buNone/>
            </a:lvl8pPr>
            <a:lvl9pPr marL="3656063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D9978-4001-47D7-B512-33EA88301FD3}" type="datetime1">
              <a:rPr lang="ru-RU" smtClean="0"/>
              <a:pPr/>
              <a:t>20.01.2012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FDAB5-E0CD-41C2-83D7-BA2DF7F86FEF}" type="datetime1">
              <a:rPr lang="ru-RU" smtClean="0"/>
              <a:pPr/>
              <a:t>20.01.2012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5"/>
            <a:ext cx="7772400" cy="1509712"/>
          </a:xfrm>
        </p:spPr>
        <p:txBody>
          <a:bodyPr lIns="45702" rIns="45702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5C24-D750-45D2-BFCB-F5E09D036AC3}" type="datetime1">
              <a:rPr lang="ru-RU" smtClean="0"/>
              <a:pPr/>
              <a:t>20.01.2012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32E8-1B73-4189-B83E-C7FCA1EBE55B}" type="datetime1">
              <a:rPr lang="ru-RU" smtClean="0"/>
              <a:pPr/>
              <a:t>20.01.2012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02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02" tIns="0" rIns="45702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500" b="1"/>
            </a:lvl4pPr>
            <a:lvl5pPr>
              <a:buNone/>
              <a:defRPr sz="15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1859761"/>
            <a:ext cx="4041776" cy="654843"/>
          </a:xfrm>
        </p:spPr>
        <p:txBody>
          <a:bodyPr lIns="45702" tIns="0" rIns="45702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500" b="1"/>
            </a:lvl4pPr>
            <a:lvl5pPr>
              <a:buNone/>
              <a:defRPr sz="15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514600"/>
            <a:ext cx="4041776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346E-F989-4E03-AF94-E361FBBC092F}" type="datetime1">
              <a:rPr lang="ru-RU" smtClean="0"/>
              <a:pPr/>
              <a:t>20.01.2012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02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9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4BD4-1AA5-4FE5-8F38-AE6638E5EA09}" type="datetime1">
              <a:rPr lang="ru-RU" smtClean="0"/>
              <a:pPr/>
              <a:t>20.01.2012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18A4C-1E29-412F-B0D1-5614A2F21B06}" type="datetime1">
              <a:rPr lang="ru-RU" smtClean="0"/>
              <a:pPr/>
              <a:t>20.01.2012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32640" y="6337551"/>
            <a:ext cx="765407" cy="365125"/>
          </a:xfrm>
        </p:spPr>
        <p:txBody>
          <a:bodyPr/>
          <a:lstStyle>
            <a:lvl1pPr algn="l">
              <a:defRPr/>
            </a:lvl1pPr>
          </a:lstStyle>
          <a:p>
            <a:fld id="{C285A894-2B90-4EB8-954E-43C95EC7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0" rIns="18280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9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1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9336-832F-4428-BA18-A833AE09BB2D}" type="datetime1">
              <a:rPr lang="ru-RU" smtClean="0"/>
              <a:pPr/>
              <a:t>20.01.2012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4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6" y="5359770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9"/>
            <a:ext cx="2212848" cy="1582621"/>
          </a:xfrm>
        </p:spPr>
        <p:txBody>
          <a:bodyPr vert="horz" lIns="45702" tIns="45702" rIns="45702" bIns="45702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3981" rIns="45702" bIns="45702" anchor="t"/>
          <a:lstStyle>
            <a:lvl1pPr marL="0" indent="0" algn="l">
              <a:spcBef>
                <a:spcPts val="250"/>
              </a:spcBef>
              <a:buFontTx/>
              <a:buNone/>
              <a:defRPr sz="1200"/>
            </a:lvl1pPr>
            <a:lvl2pPr>
              <a:defRPr sz="12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A6C1F-89D0-4924-A709-5AC15255EA3C}" type="datetime1">
              <a:rPr lang="ru-RU" smtClean="0"/>
              <a:pPr/>
              <a:t>20.01.2012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5"/>
            <a:ext cx="609600" cy="365125"/>
          </a:xfrm>
        </p:spPr>
        <p:txBody>
          <a:bodyPr/>
          <a:lstStyle/>
          <a:p>
            <a:fld id="{C285A894-2B90-4EB8-954E-43C95EC78E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4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6" y="5816600"/>
            <a:ext cx="9163051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01" tIns="45702" rIns="91401" bIns="45702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1" y="6219830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01" tIns="45702" rIns="91401" bIns="45702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DCCF0-E39B-45E8-9FC7-D42189424846}" type="datetime1">
              <a:rPr lang="ru-RU" smtClean="0"/>
              <a:pPr/>
              <a:t>20.01.2012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DD0F-D421-4BF7-B2EA-F3C464E273BE}" type="datetime1">
              <a:rPr lang="ru-RU" smtClean="0"/>
              <a:pPr/>
              <a:t>20.01.2012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2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2"/>
          <a:lstStyle>
            <a:lvl1pPr marL="0" marR="45707" indent="0" algn="r">
              <a:buNone/>
              <a:defRPr>
                <a:solidFill>
                  <a:schemeClr val="tx1"/>
                </a:solidFill>
              </a:defRPr>
            </a:lvl1pPr>
            <a:lvl2pPr marL="457063" indent="0" algn="ctr">
              <a:buNone/>
            </a:lvl2pPr>
            <a:lvl3pPr marL="914126" indent="0" algn="ctr">
              <a:buNone/>
            </a:lvl3pPr>
            <a:lvl4pPr marL="1371188" indent="0" algn="ctr">
              <a:buNone/>
            </a:lvl4pPr>
            <a:lvl5pPr marL="1828251" indent="0" algn="ctr">
              <a:buNone/>
            </a:lvl5pPr>
            <a:lvl6pPr marL="2285313" indent="0" algn="ctr">
              <a:buNone/>
            </a:lvl6pPr>
            <a:lvl7pPr marL="2742376" indent="0" algn="ctr">
              <a:buNone/>
            </a:lvl7pPr>
            <a:lvl8pPr marL="3199439" indent="0" algn="ctr">
              <a:buNone/>
            </a:lvl8pPr>
            <a:lvl9pPr marL="3656502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2CC9-88AF-47CB-9715-9B748325C89D}" type="datetime1">
              <a:rPr lang="ru-RU" smtClean="0"/>
              <a:pPr/>
              <a:t>20.01.2012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85B0D-2E5F-4DA3-8EE8-AD27FD7AA196}" type="datetime1">
              <a:rPr lang="ru-RU" smtClean="0"/>
              <a:pPr/>
              <a:t>20.01.2012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5"/>
            <a:ext cx="7772400" cy="1509712"/>
          </a:xfrm>
        </p:spPr>
        <p:txBody>
          <a:bodyPr lIns="45707" rIns="45707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D9DB-50F7-4C04-8DEB-BAAE1F4C3B14}" type="datetime1">
              <a:rPr lang="ru-RU" smtClean="0"/>
              <a:pPr/>
              <a:t>20.01.2012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6F816-BF19-4DBB-A799-980BC22FF77B}" type="datetime1">
              <a:rPr lang="ru-RU" smtClean="0"/>
              <a:pPr/>
              <a:t>20.01.2012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07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07" tIns="0" rIns="45707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500" b="1"/>
            </a:lvl4pPr>
            <a:lvl5pPr>
              <a:buNone/>
              <a:defRPr sz="15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1859761"/>
            <a:ext cx="4041776" cy="654843"/>
          </a:xfrm>
        </p:spPr>
        <p:txBody>
          <a:bodyPr lIns="45707" tIns="0" rIns="45707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500" b="1"/>
            </a:lvl4pPr>
            <a:lvl5pPr>
              <a:buNone/>
              <a:defRPr sz="15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514600"/>
            <a:ext cx="4041776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7B1BE-4761-4936-80D9-125D3064225C}" type="datetime1">
              <a:rPr lang="ru-RU" smtClean="0"/>
              <a:pPr/>
              <a:t>20.01.2012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07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9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7FF16-DA4D-40C8-94D9-6AD9D4C3599B}" type="datetime1">
              <a:rPr lang="ru-RU" smtClean="0"/>
              <a:pPr/>
              <a:t>20.01.2012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8150C-B5E1-41D3-B41A-2081F52C30F4}" type="datetime1">
              <a:rPr lang="ru-RU" smtClean="0"/>
              <a:pPr/>
              <a:t>20.01.2012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2" rIns="18282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9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1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09B58-1536-420A-863D-A75B176A5068}" type="datetime1">
              <a:rPr lang="ru-RU" smtClean="0"/>
              <a:pPr/>
              <a:t>20.01.2012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4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3" tIns="45707" rIns="91413" bIns="45707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5" y="5359770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3" tIns="45707" rIns="91413" bIns="45707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9"/>
            <a:ext cx="2212848" cy="1582621"/>
          </a:xfrm>
        </p:spPr>
        <p:txBody>
          <a:bodyPr vert="horz" lIns="45707" tIns="45707" rIns="45707" bIns="45707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3989" rIns="45707" bIns="45707" anchor="t"/>
          <a:lstStyle>
            <a:lvl1pPr marL="0" indent="0" algn="l">
              <a:spcBef>
                <a:spcPts val="250"/>
              </a:spcBef>
              <a:buFontTx/>
              <a:buNone/>
              <a:defRPr sz="1200"/>
            </a:lvl1pPr>
            <a:lvl2pPr>
              <a:defRPr sz="12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696B3-979E-4817-AFF9-978666C2A78A}" type="datetime1">
              <a:rPr lang="ru-RU" smtClean="0"/>
              <a:pPr/>
              <a:t>20.01.2012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4"/>
            <a:ext cx="609600" cy="365125"/>
          </a:xfrm>
        </p:spPr>
        <p:txBody>
          <a:bodyPr/>
          <a:lstStyle/>
          <a:p>
            <a:fld id="{C285A894-2B90-4EB8-954E-43C95EC78E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4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6" y="5816600"/>
            <a:ext cx="9163051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3" tIns="45707" rIns="91413" bIns="45707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1" y="6219829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3" tIns="45707" rIns="91413" bIns="45707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3003F-6C1C-4956-BB15-1FA6CB49D909}" type="datetime1">
              <a:rPr lang="ru-RU" smtClean="0"/>
              <a:pPr/>
              <a:t>20.01.2012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2C858-6294-4DB2-AF72-C7821AD30481}" type="datetime1">
              <a:rPr lang="ru-RU" smtClean="0"/>
              <a:pPr/>
              <a:t>20.01.2012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6" y="-7144"/>
            <a:ext cx="9163051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01" tIns="45702" rIns="91401" bIns="45702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1" y="-7143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01" tIns="45702" rIns="91401" bIns="45702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tIns="45702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01" tIns="45702" rIns="91401" bIns="45702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2E043A3-647D-4DD6-86C8-E20F99ECF24E}" type="datetime1">
              <a:rPr lang="ru-RU" smtClean="0"/>
              <a:pPr/>
              <a:t>20.01.2012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5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32640" y="6388578"/>
            <a:ext cx="629361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800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fld id="{C285A894-2B90-4EB8-954E-43C95EC78EF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6" y="202408"/>
            <a:ext cx="9180549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hf hdr="0" ftr="0" dt="0"/>
  <p:txStyles>
    <p:titleStyle>
      <a:lvl1pPr algn="l" rtl="0" eaLnBrk="1" latinLnBrk="0" hangingPunct="1">
        <a:spcBef>
          <a:spcPct val="0"/>
        </a:spcBef>
        <a:buNone/>
        <a:defRPr kumimoji="0" sz="49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204" indent="-274204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810" indent="-246784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15" indent="-246784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220" indent="-210224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425" indent="-210224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6630" indent="-210224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9433" indent="-182803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3637" indent="-182803" algn="l" rtl="0" eaLnBrk="1" latinLnBrk="0" hangingPunct="1">
        <a:spcBef>
          <a:spcPct val="20000"/>
        </a:spcBef>
        <a:buClr>
          <a:schemeClr val="tx2"/>
        </a:buClr>
        <a:buChar char="•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467843" indent="-182803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0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3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6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6" y="-7144"/>
            <a:ext cx="9163051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3" tIns="45707" rIns="91413" bIns="45707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1" y="-7143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3" tIns="45707" rIns="91413" bIns="45707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tIns="45707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13" tIns="45707" rIns="91413" bIns="45707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4BFDFD-D332-4A28-8A5F-385F62FE363B}" type="datetime1">
              <a:rPr lang="ru-RU" smtClean="0"/>
              <a:pPr/>
              <a:t>20.01.2012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4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285A894-2B90-4EB8-954E-43C95EC78EF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6" y="202408"/>
            <a:ext cx="9180549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/>
  <p:hf hdr="0" ftr="0" dt="0"/>
  <p:txStyles>
    <p:titleStyle>
      <a:lvl1pPr algn="l" rtl="0" eaLnBrk="1" latinLnBrk="0" hangingPunct="1">
        <a:spcBef>
          <a:spcPct val="0"/>
        </a:spcBef>
        <a:buNone/>
        <a:defRPr kumimoji="0" sz="49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238" indent="-274238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887" indent="-246814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indent="-246814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362" indent="-210249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600" indent="-210249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6839" indent="-210249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9663" indent="-182825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3901" indent="-182825" algn="l" rtl="0" eaLnBrk="1" latinLnBrk="0" hangingPunct="1">
        <a:spcBef>
          <a:spcPct val="20000"/>
        </a:spcBef>
        <a:buClr>
          <a:schemeClr val="tx2"/>
        </a:buClr>
        <a:buChar char="•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138" indent="-182825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jpeg"/><Relationship Id="rId18" Type="http://schemas.openxmlformats.org/officeDocument/2006/relationships/image" Target="../media/image18.jpeg"/><Relationship Id="rId26" Type="http://schemas.openxmlformats.org/officeDocument/2006/relationships/image" Target="../media/image26.jpeg"/><Relationship Id="rId39" Type="http://schemas.openxmlformats.org/officeDocument/2006/relationships/image" Target="../media/image39.jpeg"/><Relationship Id="rId21" Type="http://schemas.openxmlformats.org/officeDocument/2006/relationships/image" Target="../media/image21.jpeg"/><Relationship Id="rId34" Type="http://schemas.openxmlformats.org/officeDocument/2006/relationships/image" Target="../media/image34.jpeg"/><Relationship Id="rId42" Type="http://schemas.openxmlformats.org/officeDocument/2006/relationships/image" Target="../media/image42.jpeg"/><Relationship Id="rId47" Type="http://schemas.openxmlformats.org/officeDocument/2006/relationships/image" Target="../media/image47.jpeg"/><Relationship Id="rId50" Type="http://schemas.openxmlformats.org/officeDocument/2006/relationships/image" Target="../media/image50.jpeg"/><Relationship Id="rId55" Type="http://schemas.openxmlformats.org/officeDocument/2006/relationships/image" Target="../media/image55.jpeg"/><Relationship Id="rId63" Type="http://schemas.openxmlformats.org/officeDocument/2006/relationships/image" Target="../media/image63.jpeg"/><Relationship Id="rId68" Type="http://schemas.openxmlformats.org/officeDocument/2006/relationships/image" Target="../media/image68.jpeg"/><Relationship Id="rId76" Type="http://schemas.openxmlformats.org/officeDocument/2006/relationships/image" Target="../media/image76.jpeg"/><Relationship Id="rId84" Type="http://schemas.openxmlformats.org/officeDocument/2006/relationships/image" Target="../media/image84.png"/><Relationship Id="rId7" Type="http://schemas.openxmlformats.org/officeDocument/2006/relationships/image" Target="../media/image7.jpeg"/><Relationship Id="rId71" Type="http://schemas.openxmlformats.org/officeDocument/2006/relationships/image" Target="../media/image71.jpeg"/><Relationship Id="rId2" Type="http://schemas.openxmlformats.org/officeDocument/2006/relationships/image" Target="../media/image2.jpeg"/><Relationship Id="rId16" Type="http://schemas.openxmlformats.org/officeDocument/2006/relationships/image" Target="../media/image16.jpeg"/><Relationship Id="rId29" Type="http://schemas.openxmlformats.org/officeDocument/2006/relationships/image" Target="../media/image29.jpeg"/><Relationship Id="rId11" Type="http://schemas.openxmlformats.org/officeDocument/2006/relationships/image" Target="../media/image11.jpeg"/><Relationship Id="rId24" Type="http://schemas.openxmlformats.org/officeDocument/2006/relationships/image" Target="../media/image24.jpeg"/><Relationship Id="rId32" Type="http://schemas.openxmlformats.org/officeDocument/2006/relationships/image" Target="../media/image32.jpeg"/><Relationship Id="rId37" Type="http://schemas.openxmlformats.org/officeDocument/2006/relationships/image" Target="../media/image37.jpeg"/><Relationship Id="rId40" Type="http://schemas.openxmlformats.org/officeDocument/2006/relationships/image" Target="../media/image40.jpeg"/><Relationship Id="rId45" Type="http://schemas.openxmlformats.org/officeDocument/2006/relationships/image" Target="../media/image45.jpeg"/><Relationship Id="rId53" Type="http://schemas.openxmlformats.org/officeDocument/2006/relationships/image" Target="../media/image53.jpeg"/><Relationship Id="rId58" Type="http://schemas.openxmlformats.org/officeDocument/2006/relationships/image" Target="../media/image58.jpeg"/><Relationship Id="rId66" Type="http://schemas.openxmlformats.org/officeDocument/2006/relationships/image" Target="../media/image66.jpeg"/><Relationship Id="rId74" Type="http://schemas.openxmlformats.org/officeDocument/2006/relationships/image" Target="../media/image74.jpeg"/><Relationship Id="rId79" Type="http://schemas.openxmlformats.org/officeDocument/2006/relationships/image" Target="../media/image79.jpeg"/><Relationship Id="rId5" Type="http://schemas.openxmlformats.org/officeDocument/2006/relationships/image" Target="../media/image5.jpeg"/><Relationship Id="rId61" Type="http://schemas.openxmlformats.org/officeDocument/2006/relationships/image" Target="../media/image61.jpeg"/><Relationship Id="rId82" Type="http://schemas.openxmlformats.org/officeDocument/2006/relationships/image" Target="../media/image82.jpeg"/><Relationship Id="rId10" Type="http://schemas.openxmlformats.org/officeDocument/2006/relationships/image" Target="../media/image10.jpeg"/><Relationship Id="rId19" Type="http://schemas.openxmlformats.org/officeDocument/2006/relationships/image" Target="../media/image19.jpeg"/><Relationship Id="rId31" Type="http://schemas.openxmlformats.org/officeDocument/2006/relationships/image" Target="../media/image31.jpeg"/><Relationship Id="rId44" Type="http://schemas.openxmlformats.org/officeDocument/2006/relationships/image" Target="../media/image44.jpeg"/><Relationship Id="rId52" Type="http://schemas.openxmlformats.org/officeDocument/2006/relationships/image" Target="../media/image52.jpeg"/><Relationship Id="rId60" Type="http://schemas.openxmlformats.org/officeDocument/2006/relationships/image" Target="../media/image60.jpeg"/><Relationship Id="rId65" Type="http://schemas.openxmlformats.org/officeDocument/2006/relationships/image" Target="../media/image65.jpeg"/><Relationship Id="rId73" Type="http://schemas.openxmlformats.org/officeDocument/2006/relationships/image" Target="../media/image73.jpeg"/><Relationship Id="rId78" Type="http://schemas.openxmlformats.org/officeDocument/2006/relationships/image" Target="../media/image78.jpeg"/><Relationship Id="rId81" Type="http://schemas.openxmlformats.org/officeDocument/2006/relationships/image" Target="../media/image81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Relationship Id="rId22" Type="http://schemas.openxmlformats.org/officeDocument/2006/relationships/image" Target="../media/image22.jpeg"/><Relationship Id="rId27" Type="http://schemas.openxmlformats.org/officeDocument/2006/relationships/image" Target="../media/image27.jpeg"/><Relationship Id="rId30" Type="http://schemas.openxmlformats.org/officeDocument/2006/relationships/image" Target="../media/image30.jpeg"/><Relationship Id="rId35" Type="http://schemas.openxmlformats.org/officeDocument/2006/relationships/image" Target="../media/image35.jpeg"/><Relationship Id="rId43" Type="http://schemas.openxmlformats.org/officeDocument/2006/relationships/image" Target="../media/image43.jpeg"/><Relationship Id="rId48" Type="http://schemas.openxmlformats.org/officeDocument/2006/relationships/image" Target="../media/image48.jpeg"/><Relationship Id="rId56" Type="http://schemas.openxmlformats.org/officeDocument/2006/relationships/image" Target="../media/image56.jpeg"/><Relationship Id="rId64" Type="http://schemas.openxmlformats.org/officeDocument/2006/relationships/image" Target="../media/image64.jpeg"/><Relationship Id="rId69" Type="http://schemas.openxmlformats.org/officeDocument/2006/relationships/image" Target="../media/image69.jpeg"/><Relationship Id="rId77" Type="http://schemas.openxmlformats.org/officeDocument/2006/relationships/image" Target="../media/image77.jpeg"/><Relationship Id="rId8" Type="http://schemas.openxmlformats.org/officeDocument/2006/relationships/image" Target="../media/image8.jpeg"/><Relationship Id="rId51" Type="http://schemas.openxmlformats.org/officeDocument/2006/relationships/image" Target="../media/image51.jpeg"/><Relationship Id="rId72" Type="http://schemas.openxmlformats.org/officeDocument/2006/relationships/image" Target="../media/image72.jpeg"/><Relationship Id="rId80" Type="http://schemas.openxmlformats.org/officeDocument/2006/relationships/image" Target="../media/image80.jpeg"/><Relationship Id="rId3" Type="http://schemas.openxmlformats.org/officeDocument/2006/relationships/image" Target="../media/image3.jpeg"/><Relationship Id="rId12" Type="http://schemas.openxmlformats.org/officeDocument/2006/relationships/image" Target="../media/image12.jpeg"/><Relationship Id="rId17" Type="http://schemas.openxmlformats.org/officeDocument/2006/relationships/image" Target="../media/image17.jpeg"/><Relationship Id="rId25" Type="http://schemas.openxmlformats.org/officeDocument/2006/relationships/image" Target="../media/image25.jpeg"/><Relationship Id="rId33" Type="http://schemas.openxmlformats.org/officeDocument/2006/relationships/image" Target="../media/image33.jpeg"/><Relationship Id="rId38" Type="http://schemas.openxmlformats.org/officeDocument/2006/relationships/image" Target="../media/image38.jpeg"/><Relationship Id="rId46" Type="http://schemas.openxmlformats.org/officeDocument/2006/relationships/image" Target="../media/image46.jpeg"/><Relationship Id="rId59" Type="http://schemas.openxmlformats.org/officeDocument/2006/relationships/image" Target="../media/image59.jpeg"/><Relationship Id="rId67" Type="http://schemas.openxmlformats.org/officeDocument/2006/relationships/image" Target="../media/image67.jpeg"/><Relationship Id="rId20" Type="http://schemas.openxmlformats.org/officeDocument/2006/relationships/image" Target="../media/image20.jpeg"/><Relationship Id="rId41" Type="http://schemas.openxmlformats.org/officeDocument/2006/relationships/image" Target="../media/image41.jpeg"/><Relationship Id="rId54" Type="http://schemas.openxmlformats.org/officeDocument/2006/relationships/image" Target="../media/image54.jpeg"/><Relationship Id="rId62" Type="http://schemas.openxmlformats.org/officeDocument/2006/relationships/image" Target="../media/image62.jpeg"/><Relationship Id="rId70" Type="http://schemas.openxmlformats.org/officeDocument/2006/relationships/image" Target="../media/image70.jpeg"/><Relationship Id="rId75" Type="http://schemas.openxmlformats.org/officeDocument/2006/relationships/image" Target="../media/image75.jpeg"/><Relationship Id="rId83" Type="http://schemas.openxmlformats.org/officeDocument/2006/relationships/image" Target="../media/image8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15" Type="http://schemas.openxmlformats.org/officeDocument/2006/relationships/image" Target="../media/image15.jpeg"/><Relationship Id="rId23" Type="http://schemas.openxmlformats.org/officeDocument/2006/relationships/image" Target="../media/image23.jpeg"/><Relationship Id="rId28" Type="http://schemas.openxmlformats.org/officeDocument/2006/relationships/image" Target="../media/image28.png"/><Relationship Id="rId36" Type="http://schemas.openxmlformats.org/officeDocument/2006/relationships/image" Target="../media/image36.jpeg"/><Relationship Id="rId49" Type="http://schemas.openxmlformats.org/officeDocument/2006/relationships/image" Target="../media/image49.jpeg"/><Relationship Id="rId57" Type="http://schemas.openxmlformats.org/officeDocument/2006/relationships/image" Target="../media/image5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jpeg"/><Relationship Id="rId13" Type="http://schemas.openxmlformats.org/officeDocument/2006/relationships/image" Target="../media/image100.jpeg"/><Relationship Id="rId18" Type="http://schemas.openxmlformats.org/officeDocument/2006/relationships/image" Target="../media/image104.jpeg"/><Relationship Id="rId26" Type="http://schemas.openxmlformats.org/officeDocument/2006/relationships/image" Target="../media/image62.jpeg"/><Relationship Id="rId3" Type="http://schemas.openxmlformats.org/officeDocument/2006/relationships/image" Target="../media/image90.jpeg"/><Relationship Id="rId21" Type="http://schemas.openxmlformats.org/officeDocument/2006/relationships/image" Target="../media/image107.jpeg"/><Relationship Id="rId7" Type="http://schemas.openxmlformats.org/officeDocument/2006/relationships/image" Target="../media/image95.jpeg"/><Relationship Id="rId12" Type="http://schemas.openxmlformats.org/officeDocument/2006/relationships/image" Target="../media/image99.jpeg"/><Relationship Id="rId17" Type="http://schemas.openxmlformats.org/officeDocument/2006/relationships/image" Target="../media/image103.jpeg"/><Relationship Id="rId25" Type="http://schemas.openxmlformats.org/officeDocument/2006/relationships/image" Target="../media/image111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02.jpeg"/><Relationship Id="rId20" Type="http://schemas.openxmlformats.org/officeDocument/2006/relationships/image" Target="../media/image106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6.xml"/><Relationship Id="rId11" Type="http://schemas.openxmlformats.org/officeDocument/2006/relationships/image" Target="../media/image98.jpeg"/><Relationship Id="rId24" Type="http://schemas.openxmlformats.org/officeDocument/2006/relationships/image" Target="../media/image110.jpeg"/><Relationship Id="rId5" Type="http://schemas.openxmlformats.org/officeDocument/2006/relationships/image" Target="../media/image94.png"/><Relationship Id="rId15" Type="http://schemas.openxmlformats.org/officeDocument/2006/relationships/image" Target="../media/image101.jpeg"/><Relationship Id="rId23" Type="http://schemas.openxmlformats.org/officeDocument/2006/relationships/image" Target="../media/image109.jpeg"/><Relationship Id="rId10" Type="http://schemas.openxmlformats.org/officeDocument/2006/relationships/slide" Target="slide17.xml"/><Relationship Id="rId19" Type="http://schemas.openxmlformats.org/officeDocument/2006/relationships/image" Target="../media/image105.jpeg"/><Relationship Id="rId4" Type="http://schemas.openxmlformats.org/officeDocument/2006/relationships/image" Target="../media/image93.jpeg"/><Relationship Id="rId9" Type="http://schemas.openxmlformats.org/officeDocument/2006/relationships/image" Target="../media/image97.jpeg"/><Relationship Id="rId14" Type="http://schemas.openxmlformats.org/officeDocument/2006/relationships/slide" Target="slide12.xml"/><Relationship Id="rId22" Type="http://schemas.openxmlformats.org/officeDocument/2006/relationships/image" Target="../media/image10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eg"/><Relationship Id="rId13" Type="http://schemas.openxmlformats.org/officeDocument/2006/relationships/image" Target="../media/image118.jpeg"/><Relationship Id="rId3" Type="http://schemas.openxmlformats.org/officeDocument/2006/relationships/image" Target="../media/image90.jpeg"/><Relationship Id="rId7" Type="http://schemas.openxmlformats.org/officeDocument/2006/relationships/image" Target="../media/image113.jpeg"/><Relationship Id="rId12" Type="http://schemas.openxmlformats.org/officeDocument/2006/relationships/slide" Target="slide17.xml"/><Relationship Id="rId17" Type="http://schemas.openxmlformats.org/officeDocument/2006/relationships/image" Target="../media/image121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20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11" Type="http://schemas.openxmlformats.org/officeDocument/2006/relationships/image" Target="../media/image117.jpeg"/><Relationship Id="rId5" Type="http://schemas.openxmlformats.org/officeDocument/2006/relationships/image" Target="../media/image112.jpeg"/><Relationship Id="rId15" Type="http://schemas.openxmlformats.org/officeDocument/2006/relationships/image" Target="../media/image18.jpeg"/><Relationship Id="rId10" Type="http://schemas.openxmlformats.org/officeDocument/2006/relationships/image" Target="../media/image116.jpeg"/><Relationship Id="rId4" Type="http://schemas.openxmlformats.org/officeDocument/2006/relationships/image" Target="../media/image94.png"/><Relationship Id="rId9" Type="http://schemas.openxmlformats.org/officeDocument/2006/relationships/image" Target="../media/image115.jpeg"/><Relationship Id="rId14" Type="http://schemas.openxmlformats.org/officeDocument/2006/relationships/image" Target="../media/image1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jpeg"/><Relationship Id="rId5" Type="http://schemas.openxmlformats.org/officeDocument/2006/relationships/image" Target="../media/image116.jpeg"/><Relationship Id="rId4" Type="http://schemas.openxmlformats.org/officeDocument/2006/relationships/image" Target="../media/image1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jpeg"/><Relationship Id="rId13" Type="http://schemas.openxmlformats.org/officeDocument/2006/relationships/image" Target="../media/image120.jpeg"/><Relationship Id="rId3" Type="http://schemas.openxmlformats.org/officeDocument/2006/relationships/image" Target="../media/image125.jpeg"/><Relationship Id="rId7" Type="http://schemas.openxmlformats.org/officeDocument/2006/relationships/image" Target="../media/image128.jpeg"/><Relationship Id="rId12" Type="http://schemas.openxmlformats.org/officeDocument/2006/relationships/image" Target="../media/image94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11" Type="http://schemas.openxmlformats.org/officeDocument/2006/relationships/image" Target="../media/image103.jpeg"/><Relationship Id="rId5" Type="http://schemas.openxmlformats.org/officeDocument/2006/relationships/image" Target="../media/image127.jpeg"/><Relationship Id="rId10" Type="http://schemas.openxmlformats.org/officeDocument/2006/relationships/image" Target="../media/image131.jpeg"/><Relationship Id="rId4" Type="http://schemas.openxmlformats.org/officeDocument/2006/relationships/image" Target="../media/image126.jpeg"/><Relationship Id="rId9" Type="http://schemas.openxmlformats.org/officeDocument/2006/relationships/image" Target="../media/image1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jpeg"/><Relationship Id="rId13" Type="http://schemas.openxmlformats.org/officeDocument/2006/relationships/image" Target="../media/image141.jpeg"/><Relationship Id="rId18" Type="http://schemas.openxmlformats.org/officeDocument/2006/relationships/image" Target="../media/image145.jpeg"/><Relationship Id="rId3" Type="http://schemas.openxmlformats.org/officeDocument/2006/relationships/image" Target="../media/image135.jpeg"/><Relationship Id="rId21" Type="http://schemas.openxmlformats.org/officeDocument/2006/relationships/image" Target="../media/image148.jpeg"/><Relationship Id="rId7" Type="http://schemas.openxmlformats.org/officeDocument/2006/relationships/image" Target="../media/image94.png"/><Relationship Id="rId12" Type="http://schemas.openxmlformats.org/officeDocument/2006/relationships/image" Target="../media/image58.jpeg"/><Relationship Id="rId17" Type="http://schemas.openxmlformats.org/officeDocument/2006/relationships/image" Target="../media/image144.jpeg"/><Relationship Id="rId2" Type="http://schemas.openxmlformats.org/officeDocument/2006/relationships/image" Target="../media/image132.jpeg"/><Relationship Id="rId16" Type="http://schemas.openxmlformats.org/officeDocument/2006/relationships/slide" Target="slide34.xml"/><Relationship Id="rId20" Type="http://schemas.openxmlformats.org/officeDocument/2006/relationships/image" Target="../media/image1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jpeg"/><Relationship Id="rId11" Type="http://schemas.openxmlformats.org/officeDocument/2006/relationships/image" Target="../media/image140.jpeg"/><Relationship Id="rId5" Type="http://schemas.openxmlformats.org/officeDocument/2006/relationships/image" Target="../media/image136.jpeg"/><Relationship Id="rId15" Type="http://schemas.openxmlformats.org/officeDocument/2006/relationships/image" Target="../media/image143.jpeg"/><Relationship Id="rId10" Type="http://schemas.openxmlformats.org/officeDocument/2006/relationships/image" Target="../media/image139.jpeg"/><Relationship Id="rId19" Type="http://schemas.openxmlformats.org/officeDocument/2006/relationships/image" Target="../media/image146.jpeg"/><Relationship Id="rId4" Type="http://schemas.openxmlformats.org/officeDocument/2006/relationships/slide" Target="slide17.xml"/><Relationship Id="rId9" Type="http://schemas.openxmlformats.org/officeDocument/2006/relationships/slide" Target="slide15.xml"/><Relationship Id="rId14" Type="http://schemas.openxmlformats.org/officeDocument/2006/relationships/image" Target="../media/image14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jpeg"/><Relationship Id="rId13" Type="http://schemas.openxmlformats.org/officeDocument/2006/relationships/image" Target="../media/image77.jpeg"/><Relationship Id="rId18" Type="http://schemas.openxmlformats.org/officeDocument/2006/relationships/image" Target="../media/image21.jpeg"/><Relationship Id="rId3" Type="http://schemas.openxmlformats.org/officeDocument/2006/relationships/image" Target="../media/image149.jpeg"/><Relationship Id="rId21" Type="http://schemas.openxmlformats.org/officeDocument/2006/relationships/image" Target="../media/image160.jpeg"/><Relationship Id="rId7" Type="http://schemas.openxmlformats.org/officeDocument/2006/relationships/image" Target="../media/image151.jpeg"/><Relationship Id="rId12" Type="http://schemas.openxmlformats.org/officeDocument/2006/relationships/image" Target="../media/image154.jpeg"/><Relationship Id="rId17" Type="http://schemas.openxmlformats.org/officeDocument/2006/relationships/image" Target="../media/image158.jpeg"/><Relationship Id="rId2" Type="http://schemas.openxmlformats.org/officeDocument/2006/relationships/image" Target="../media/image132.jpeg"/><Relationship Id="rId16" Type="http://schemas.openxmlformats.org/officeDocument/2006/relationships/image" Target="../media/image157.jpeg"/><Relationship Id="rId20" Type="http://schemas.openxmlformats.org/officeDocument/2006/relationships/image" Target="../media/image1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0.jpeg"/><Relationship Id="rId11" Type="http://schemas.openxmlformats.org/officeDocument/2006/relationships/image" Target="../media/image94.png"/><Relationship Id="rId5" Type="http://schemas.openxmlformats.org/officeDocument/2006/relationships/slide" Target="slide17.xml"/><Relationship Id="rId15" Type="http://schemas.openxmlformats.org/officeDocument/2006/relationships/image" Target="../media/image156.jpeg"/><Relationship Id="rId10" Type="http://schemas.openxmlformats.org/officeDocument/2006/relationships/image" Target="../media/image153.jpeg"/><Relationship Id="rId19" Type="http://schemas.openxmlformats.org/officeDocument/2006/relationships/image" Target="../media/image23.jpeg"/><Relationship Id="rId4" Type="http://schemas.openxmlformats.org/officeDocument/2006/relationships/image" Target="../media/image45.jpeg"/><Relationship Id="rId9" Type="http://schemas.openxmlformats.org/officeDocument/2006/relationships/slide" Target="slide15.xml"/><Relationship Id="rId14" Type="http://schemas.openxmlformats.org/officeDocument/2006/relationships/image" Target="../media/image155.png"/><Relationship Id="rId22" Type="http://schemas.openxmlformats.org/officeDocument/2006/relationships/image" Target="../media/image16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jpeg"/><Relationship Id="rId3" Type="http://schemas.openxmlformats.org/officeDocument/2006/relationships/image" Target="../media/image163.png"/><Relationship Id="rId7" Type="http://schemas.openxmlformats.org/officeDocument/2006/relationships/image" Target="../media/image166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jpeg"/><Relationship Id="rId11" Type="http://schemas.openxmlformats.org/officeDocument/2006/relationships/image" Target="../media/image169.jpeg"/><Relationship Id="rId5" Type="http://schemas.openxmlformats.org/officeDocument/2006/relationships/image" Target="../media/image164.jpeg"/><Relationship Id="rId10" Type="http://schemas.openxmlformats.org/officeDocument/2006/relationships/image" Target="../media/image43.jpeg"/><Relationship Id="rId4" Type="http://schemas.openxmlformats.org/officeDocument/2006/relationships/image" Target="../media/image78.jpeg"/><Relationship Id="rId9" Type="http://schemas.openxmlformats.org/officeDocument/2006/relationships/image" Target="../media/image16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jpeg"/><Relationship Id="rId3" Type="http://schemas.openxmlformats.org/officeDocument/2006/relationships/image" Target="../media/image170.jpeg"/><Relationship Id="rId7" Type="http://schemas.openxmlformats.org/officeDocument/2006/relationships/image" Target="../media/image5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3.jpeg"/><Relationship Id="rId5" Type="http://schemas.openxmlformats.org/officeDocument/2006/relationships/image" Target="../media/image172.jpeg"/><Relationship Id="rId4" Type="http://schemas.openxmlformats.org/officeDocument/2006/relationships/image" Target="../media/image17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147.jpeg"/><Relationship Id="rId7" Type="http://schemas.openxmlformats.org/officeDocument/2006/relationships/image" Target="../media/image145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7.jpeg"/><Relationship Id="rId5" Type="http://schemas.openxmlformats.org/officeDocument/2006/relationships/image" Target="../media/image176.jpeg"/><Relationship Id="rId4" Type="http://schemas.openxmlformats.org/officeDocument/2006/relationships/image" Target="../media/image17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jpeg"/><Relationship Id="rId3" Type="http://schemas.openxmlformats.org/officeDocument/2006/relationships/image" Target="../media/image178.jpeg"/><Relationship Id="rId7" Type="http://schemas.openxmlformats.org/officeDocument/2006/relationships/image" Target="../media/image182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1.jpeg"/><Relationship Id="rId5" Type="http://schemas.openxmlformats.org/officeDocument/2006/relationships/image" Target="../media/image180.jpeg"/><Relationship Id="rId10" Type="http://schemas.openxmlformats.org/officeDocument/2006/relationships/image" Target="../media/image185.jpeg"/><Relationship Id="rId4" Type="http://schemas.openxmlformats.org/officeDocument/2006/relationships/image" Target="../media/image179.jpeg"/><Relationship Id="rId9" Type="http://schemas.openxmlformats.org/officeDocument/2006/relationships/image" Target="../media/image18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jpeg"/><Relationship Id="rId13" Type="http://schemas.openxmlformats.org/officeDocument/2006/relationships/image" Target="../media/image198.jpeg"/><Relationship Id="rId3" Type="http://schemas.openxmlformats.org/officeDocument/2006/relationships/image" Target="../media/image189.jpeg"/><Relationship Id="rId7" Type="http://schemas.openxmlformats.org/officeDocument/2006/relationships/image" Target="../media/image94.png"/><Relationship Id="rId12" Type="http://schemas.openxmlformats.org/officeDocument/2006/relationships/image" Target="../media/image197.jpeg"/><Relationship Id="rId17" Type="http://schemas.openxmlformats.org/officeDocument/2006/relationships/image" Target="../media/image202.png"/><Relationship Id="rId2" Type="http://schemas.openxmlformats.org/officeDocument/2006/relationships/image" Target="../media/image186.jpeg"/><Relationship Id="rId16" Type="http://schemas.openxmlformats.org/officeDocument/2006/relationships/image" Target="../media/image20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2.jpeg"/><Relationship Id="rId11" Type="http://schemas.openxmlformats.org/officeDocument/2006/relationships/image" Target="../media/image196.png"/><Relationship Id="rId5" Type="http://schemas.openxmlformats.org/officeDocument/2006/relationships/image" Target="../media/image191.jpeg"/><Relationship Id="rId15" Type="http://schemas.openxmlformats.org/officeDocument/2006/relationships/image" Target="../media/image200.jpeg"/><Relationship Id="rId10" Type="http://schemas.openxmlformats.org/officeDocument/2006/relationships/image" Target="../media/image195.jpeg"/><Relationship Id="rId4" Type="http://schemas.openxmlformats.org/officeDocument/2006/relationships/image" Target="../media/image190.jpeg"/><Relationship Id="rId9" Type="http://schemas.openxmlformats.org/officeDocument/2006/relationships/image" Target="../media/image194.jpeg"/><Relationship Id="rId14" Type="http://schemas.openxmlformats.org/officeDocument/2006/relationships/image" Target="../media/image19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13" Type="http://schemas.openxmlformats.org/officeDocument/2006/relationships/image" Target="../media/image82.jpeg"/><Relationship Id="rId3" Type="http://schemas.openxmlformats.org/officeDocument/2006/relationships/image" Target="../media/image186.jpeg"/><Relationship Id="rId7" Type="http://schemas.openxmlformats.org/officeDocument/2006/relationships/image" Target="../media/image205.jpeg"/><Relationship Id="rId12" Type="http://schemas.openxmlformats.org/officeDocument/2006/relationships/image" Target="../media/image209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04.jpeg"/><Relationship Id="rId11" Type="http://schemas.openxmlformats.org/officeDocument/2006/relationships/image" Target="../media/image208.jpeg"/><Relationship Id="rId5" Type="http://schemas.openxmlformats.org/officeDocument/2006/relationships/image" Target="../media/image94.png"/><Relationship Id="rId10" Type="http://schemas.openxmlformats.org/officeDocument/2006/relationships/image" Target="../media/image83.jpeg"/><Relationship Id="rId4" Type="http://schemas.openxmlformats.org/officeDocument/2006/relationships/image" Target="../media/image203.jpeg"/><Relationship Id="rId9" Type="http://schemas.openxmlformats.org/officeDocument/2006/relationships/image" Target="../media/image207.jpeg"/><Relationship Id="rId14" Type="http://schemas.openxmlformats.org/officeDocument/2006/relationships/image" Target="../media/image21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jpeg"/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67.xml"/><Relationship Id="rId4" Type="http://schemas.openxmlformats.org/officeDocument/2006/relationships/image" Target="../media/image21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5.jpeg"/><Relationship Id="rId3" Type="http://schemas.openxmlformats.org/officeDocument/2006/relationships/image" Target="../media/image186.jpeg"/><Relationship Id="rId7" Type="http://schemas.openxmlformats.org/officeDocument/2006/relationships/image" Target="../media/image20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4.jpeg"/><Relationship Id="rId5" Type="http://schemas.openxmlformats.org/officeDocument/2006/relationships/image" Target="../media/image213.jpeg"/><Relationship Id="rId4" Type="http://schemas.openxmlformats.org/officeDocument/2006/relationships/image" Target="../media/image192.jpeg"/><Relationship Id="rId9" Type="http://schemas.openxmlformats.org/officeDocument/2006/relationships/image" Target="../media/image21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jpeg"/><Relationship Id="rId3" Type="http://schemas.openxmlformats.org/officeDocument/2006/relationships/image" Target="../media/image62.jpeg"/><Relationship Id="rId7" Type="http://schemas.openxmlformats.org/officeDocument/2006/relationships/image" Target="../media/image217.jpeg"/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7.jpeg"/><Relationship Id="rId5" Type="http://schemas.openxmlformats.org/officeDocument/2006/relationships/image" Target="../media/image80.jpeg"/><Relationship Id="rId4" Type="http://schemas.openxmlformats.org/officeDocument/2006/relationships/image" Target="../media/image203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jpeg"/><Relationship Id="rId3" Type="http://schemas.openxmlformats.org/officeDocument/2006/relationships/image" Target="../media/image218.jpeg"/><Relationship Id="rId7" Type="http://schemas.openxmlformats.org/officeDocument/2006/relationships/image" Target="../media/image221.jpeg"/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0.jpeg"/><Relationship Id="rId5" Type="http://schemas.openxmlformats.org/officeDocument/2006/relationships/image" Target="../media/image204.jpeg"/><Relationship Id="rId4" Type="http://schemas.openxmlformats.org/officeDocument/2006/relationships/image" Target="../media/image219.jpeg"/><Relationship Id="rId9" Type="http://schemas.openxmlformats.org/officeDocument/2006/relationships/image" Target="../media/image223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jpeg"/><Relationship Id="rId3" Type="http://schemas.openxmlformats.org/officeDocument/2006/relationships/image" Target="../media/image224.jpeg"/><Relationship Id="rId7" Type="http://schemas.openxmlformats.org/officeDocument/2006/relationships/image" Target="../media/image228.jpeg"/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7.jpeg"/><Relationship Id="rId5" Type="http://schemas.openxmlformats.org/officeDocument/2006/relationships/image" Target="../media/image226.jpeg"/><Relationship Id="rId4" Type="http://schemas.openxmlformats.org/officeDocument/2006/relationships/image" Target="../media/image225.jpeg"/><Relationship Id="rId9" Type="http://schemas.openxmlformats.org/officeDocument/2006/relationships/image" Target="../media/image23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jpeg"/><Relationship Id="rId2" Type="http://schemas.openxmlformats.org/officeDocument/2006/relationships/image" Target="../media/image2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4.jpeg"/><Relationship Id="rId4" Type="http://schemas.openxmlformats.org/officeDocument/2006/relationships/image" Target="../media/image233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jpeg"/><Relationship Id="rId13" Type="http://schemas.openxmlformats.org/officeDocument/2006/relationships/image" Target="../media/image242.jpeg"/><Relationship Id="rId3" Type="http://schemas.openxmlformats.org/officeDocument/2006/relationships/image" Target="../media/image235.jpeg"/><Relationship Id="rId7" Type="http://schemas.openxmlformats.org/officeDocument/2006/relationships/image" Target="../media/image94.png"/><Relationship Id="rId12" Type="http://schemas.openxmlformats.org/officeDocument/2006/relationships/image" Target="../media/image241.jpeg"/><Relationship Id="rId2" Type="http://schemas.openxmlformats.org/officeDocument/2006/relationships/image" Target="../media/image2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11" Type="http://schemas.openxmlformats.org/officeDocument/2006/relationships/image" Target="../media/image240.jpeg"/><Relationship Id="rId5" Type="http://schemas.openxmlformats.org/officeDocument/2006/relationships/image" Target="../media/image237.jpeg"/><Relationship Id="rId10" Type="http://schemas.openxmlformats.org/officeDocument/2006/relationships/image" Target="../media/image59.jpeg"/><Relationship Id="rId4" Type="http://schemas.openxmlformats.org/officeDocument/2006/relationships/image" Target="../media/image236.jpeg"/><Relationship Id="rId9" Type="http://schemas.openxmlformats.org/officeDocument/2006/relationships/image" Target="../media/image239.jpeg"/><Relationship Id="rId14" Type="http://schemas.openxmlformats.org/officeDocument/2006/relationships/image" Target="../media/image243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jpeg"/><Relationship Id="rId3" Type="http://schemas.openxmlformats.org/officeDocument/2006/relationships/image" Target="../media/image94.png"/><Relationship Id="rId7" Type="http://schemas.openxmlformats.org/officeDocument/2006/relationships/image" Target="../media/image40.jpeg"/><Relationship Id="rId12" Type="http://schemas.openxmlformats.org/officeDocument/2006/relationships/image" Target="../media/image249.jpeg"/><Relationship Id="rId2" Type="http://schemas.openxmlformats.org/officeDocument/2006/relationships/image" Target="../media/image2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11" Type="http://schemas.openxmlformats.org/officeDocument/2006/relationships/image" Target="../media/image248.jpeg"/><Relationship Id="rId5" Type="http://schemas.openxmlformats.org/officeDocument/2006/relationships/image" Target="../media/image245.jpeg"/><Relationship Id="rId10" Type="http://schemas.openxmlformats.org/officeDocument/2006/relationships/image" Target="../media/image247.jpeg"/><Relationship Id="rId4" Type="http://schemas.openxmlformats.org/officeDocument/2006/relationships/image" Target="../media/image244.jpeg"/><Relationship Id="rId9" Type="http://schemas.openxmlformats.org/officeDocument/2006/relationships/slide" Target="slide34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28.png"/><Relationship Id="rId7" Type="http://schemas.openxmlformats.org/officeDocument/2006/relationships/image" Target="../media/image252.jpeg"/><Relationship Id="rId2" Type="http://schemas.openxmlformats.org/officeDocument/2006/relationships/image" Target="../media/image2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1.jpeg"/><Relationship Id="rId5" Type="http://schemas.openxmlformats.org/officeDocument/2006/relationships/image" Target="../media/image29.jpeg"/><Relationship Id="rId4" Type="http://schemas.openxmlformats.org/officeDocument/2006/relationships/image" Target="../media/image250.jpeg"/><Relationship Id="rId9" Type="http://schemas.openxmlformats.org/officeDocument/2006/relationships/image" Target="../media/image25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png"/><Relationship Id="rId2" Type="http://schemas.openxmlformats.org/officeDocument/2006/relationships/slide" Target="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0.jpeg"/><Relationship Id="rId2" Type="http://schemas.openxmlformats.org/officeDocument/2006/relationships/slide" Target="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6.jpeg"/><Relationship Id="rId5" Type="http://schemas.openxmlformats.org/officeDocument/2006/relationships/image" Target="../media/image256.jpeg"/><Relationship Id="rId4" Type="http://schemas.openxmlformats.org/officeDocument/2006/relationships/image" Target="../media/image255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jpeg"/><Relationship Id="rId3" Type="http://schemas.openxmlformats.org/officeDocument/2006/relationships/image" Target="../media/image258.jpeg"/><Relationship Id="rId7" Type="http://schemas.openxmlformats.org/officeDocument/2006/relationships/image" Target="../media/image261.jpeg"/><Relationship Id="rId2" Type="http://schemas.openxmlformats.org/officeDocument/2006/relationships/image" Target="../media/image25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0.jpeg"/><Relationship Id="rId5" Type="http://schemas.openxmlformats.org/officeDocument/2006/relationships/image" Target="../media/image94.png"/><Relationship Id="rId10" Type="http://schemas.openxmlformats.org/officeDocument/2006/relationships/image" Target="../media/image263.jpeg"/><Relationship Id="rId4" Type="http://schemas.openxmlformats.org/officeDocument/2006/relationships/image" Target="../media/image259.jpeg"/><Relationship Id="rId9" Type="http://schemas.openxmlformats.org/officeDocument/2006/relationships/image" Target="../media/image4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jpeg"/><Relationship Id="rId2" Type="http://schemas.openxmlformats.org/officeDocument/2006/relationships/image" Target="../media/image25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9.png"/><Relationship Id="rId13" Type="http://schemas.openxmlformats.org/officeDocument/2006/relationships/image" Target="../media/image273.jpeg"/><Relationship Id="rId3" Type="http://schemas.openxmlformats.org/officeDocument/2006/relationships/image" Target="../media/image265.png"/><Relationship Id="rId7" Type="http://schemas.openxmlformats.org/officeDocument/2006/relationships/image" Target="../media/image268.jpeg"/><Relationship Id="rId12" Type="http://schemas.openxmlformats.org/officeDocument/2006/relationships/image" Target="../media/image272.jpeg"/><Relationship Id="rId17" Type="http://schemas.openxmlformats.org/officeDocument/2006/relationships/image" Target="../media/image277.jpeg"/><Relationship Id="rId2" Type="http://schemas.openxmlformats.org/officeDocument/2006/relationships/image" Target="../media/image264.jpeg"/><Relationship Id="rId16" Type="http://schemas.openxmlformats.org/officeDocument/2006/relationships/image" Target="../media/image2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11" Type="http://schemas.openxmlformats.org/officeDocument/2006/relationships/image" Target="../media/image271.jpeg"/><Relationship Id="rId5" Type="http://schemas.openxmlformats.org/officeDocument/2006/relationships/image" Target="../media/image267.jpeg"/><Relationship Id="rId15" Type="http://schemas.openxmlformats.org/officeDocument/2006/relationships/image" Target="../media/image275.png"/><Relationship Id="rId10" Type="http://schemas.openxmlformats.org/officeDocument/2006/relationships/image" Target="../media/image44.jpeg"/><Relationship Id="rId4" Type="http://schemas.openxmlformats.org/officeDocument/2006/relationships/image" Target="../media/image266.jpeg"/><Relationship Id="rId9" Type="http://schemas.openxmlformats.org/officeDocument/2006/relationships/image" Target="../media/image270.jpeg"/><Relationship Id="rId14" Type="http://schemas.openxmlformats.org/officeDocument/2006/relationships/image" Target="../media/image274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68.xml"/><Relationship Id="rId3" Type="http://schemas.openxmlformats.org/officeDocument/2006/relationships/slide" Target="slide34.xml"/><Relationship Id="rId7" Type="http://schemas.openxmlformats.org/officeDocument/2006/relationships/image" Target="../media/image279.png"/><Relationship Id="rId2" Type="http://schemas.openxmlformats.org/officeDocument/2006/relationships/image" Target="../media/image26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8.png"/><Relationship Id="rId5" Type="http://schemas.openxmlformats.org/officeDocument/2006/relationships/image" Target="../media/image26.jpeg"/><Relationship Id="rId4" Type="http://schemas.openxmlformats.org/officeDocument/2006/relationships/image" Target="../media/image26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jpeg"/><Relationship Id="rId2" Type="http://schemas.openxmlformats.org/officeDocument/2006/relationships/image" Target="../media/image28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3.jpeg"/><Relationship Id="rId5" Type="http://schemas.openxmlformats.org/officeDocument/2006/relationships/image" Target="../media/image94.png"/><Relationship Id="rId4" Type="http://schemas.openxmlformats.org/officeDocument/2006/relationships/image" Target="../media/image282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8.jpeg"/><Relationship Id="rId3" Type="http://schemas.openxmlformats.org/officeDocument/2006/relationships/image" Target="../media/image284.jpeg"/><Relationship Id="rId7" Type="http://schemas.openxmlformats.org/officeDocument/2006/relationships/slide" Target="slide40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7.jpeg"/><Relationship Id="rId5" Type="http://schemas.openxmlformats.org/officeDocument/2006/relationships/image" Target="../media/image286.jpeg"/><Relationship Id="rId4" Type="http://schemas.openxmlformats.org/officeDocument/2006/relationships/image" Target="../media/image28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jpeg"/><Relationship Id="rId2" Type="http://schemas.openxmlformats.org/officeDocument/2006/relationships/image" Target="../media/image289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1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7.jpeg"/><Relationship Id="rId3" Type="http://schemas.openxmlformats.org/officeDocument/2006/relationships/image" Target="../media/image293.jpeg"/><Relationship Id="rId7" Type="http://schemas.openxmlformats.org/officeDocument/2006/relationships/image" Target="../media/image296.jpeg"/><Relationship Id="rId12" Type="http://schemas.openxmlformats.org/officeDocument/2006/relationships/image" Target="../media/image298.jpeg"/><Relationship Id="rId2" Type="http://schemas.openxmlformats.org/officeDocument/2006/relationships/image" Target="../media/image29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11" Type="http://schemas.openxmlformats.org/officeDocument/2006/relationships/image" Target="../media/image144.jpeg"/><Relationship Id="rId5" Type="http://schemas.openxmlformats.org/officeDocument/2006/relationships/image" Target="../media/image295.jpeg"/><Relationship Id="rId10" Type="http://schemas.openxmlformats.org/officeDocument/2006/relationships/image" Target="../media/image65.jpeg"/><Relationship Id="rId4" Type="http://schemas.openxmlformats.org/officeDocument/2006/relationships/image" Target="../media/image294.gif"/><Relationship Id="rId9" Type="http://schemas.openxmlformats.org/officeDocument/2006/relationships/image" Target="../media/image6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jpeg"/><Relationship Id="rId7" Type="http://schemas.openxmlformats.org/officeDocument/2006/relationships/image" Target="../media/image62.jpeg"/><Relationship Id="rId2" Type="http://schemas.openxmlformats.org/officeDocument/2006/relationships/image" Target="../media/image29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3.jpeg"/><Relationship Id="rId5" Type="http://schemas.openxmlformats.org/officeDocument/2006/relationships/image" Target="../media/image302.jpeg"/><Relationship Id="rId4" Type="http://schemas.openxmlformats.org/officeDocument/2006/relationships/image" Target="../media/image30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5.jpeg"/><Relationship Id="rId2" Type="http://schemas.openxmlformats.org/officeDocument/2006/relationships/image" Target="../media/image30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7.jpeg"/><Relationship Id="rId4" Type="http://schemas.openxmlformats.org/officeDocument/2006/relationships/image" Target="../media/image30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9.jpeg"/><Relationship Id="rId2" Type="http://schemas.openxmlformats.org/officeDocument/2006/relationships/image" Target="../media/image308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1.jpeg"/><Relationship Id="rId2" Type="http://schemas.openxmlformats.org/officeDocument/2006/relationships/image" Target="../media/image3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2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3.wmf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4.gif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4.gif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1.jpeg"/><Relationship Id="rId3" Type="http://schemas.openxmlformats.org/officeDocument/2006/relationships/image" Target="../media/image316.jpeg"/><Relationship Id="rId7" Type="http://schemas.openxmlformats.org/officeDocument/2006/relationships/image" Target="../media/image320.jpeg"/><Relationship Id="rId2" Type="http://schemas.openxmlformats.org/officeDocument/2006/relationships/image" Target="../media/image3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9.jpeg"/><Relationship Id="rId11" Type="http://schemas.openxmlformats.org/officeDocument/2006/relationships/image" Target="../media/image323.jpeg"/><Relationship Id="rId5" Type="http://schemas.openxmlformats.org/officeDocument/2006/relationships/image" Target="../media/image318.jpeg"/><Relationship Id="rId10" Type="http://schemas.openxmlformats.org/officeDocument/2006/relationships/image" Target="../media/image322.jpeg"/><Relationship Id="rId4" Type="http://schemas.openxmlformats.org/officeDocument/2006/relationships/image" Target="../media/image317.jpeg"/><Relationship Id="rId9" Type="http://schemas.openxmlformats.org/officeDocument/2006/relationships/image" Target="../media/image2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9.png"/><Relationship Id="rId3" Type="http://schemas.openxmlformats.org/officeDocument/2006/relationships/image" Target="../media/image325.jpeg"/><Relationship Id="rId7" Type="http://schemas.openxmlformats.org/officeDocument/2006/relationships/image" Target="../media/image293.jpeg"/><Relationship Id="rId2" Type="http://schemas.openxmlformats.org/officeDocument/2006/relationships/image" Target="../media/image32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8.jpeg"/><Relationship Id="rId5" Type="http://schemas.openxmlformats.org/officeDocument/2006/relationships/image" Target="../media/image327.jpeg"/><Relationship Id="rId10" Type="http://schemas.openxmlformats.org/officeDocument/2006/relationships/image" Target="../media/image19.jpeg"/><Relationship Id="rId4" Type="http://schemas.openxmlformats.org/officeDocument/2006/relationships/image" Target="../media/image326.jpeg"/><Relationship Id="rId9" Type="http://schemas.openxmlformats.org/officeDocument/2006/relationships/image" Target="../media/image330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2.png"/><Relationship Id="rId7" Type="http://schemas.openxmlformats.org/officeDocument/2006/relationships/image" Target="../media/image78.jpeg"/><Relationship Id="rId2" Type="http://schemas.openxmlformats.org/officeDocument/2006/relationships/image" Target="../media/image33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4.jpeg"/><Relationship Id="rId5" Type="http://schemas.openxmlformats.org/officeDocument/2006/relationships/image" Target="../media/image334.jpeg"/><Relationship Id="rId4" Type="http://schemas.openxmlformats.org/officeDocument/2006/relationships/image" Target="../media/image33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jpeg"/><Relationship Id="rId7" Type="http://schemas.openxmlformats.org/officeDocument/2006/relationships/image" Target="../media/image40.jpeg"/><Relationship Id="rId2" Type="http://schemas.openxmlformats.org/officeDocument/2006/relationships/image" Target="../media/image33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9.jpeg"/><Relationship Id="rId5" Type="http://schemas.openxmlformats.org/officeDocument/2006/relationships/image" Target="../media/image338.jpeg"/><Relationship Id="rId4" Type="http://schemas.openxmlformats.org/officeDocument/2006/relationships/image" Target="../media/image337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1.jpe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2.jpe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3.jpe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13" Type="http://schemas.openxmlformats.org/officeDocument/2006/relationships/image" Target="../media/image353.jpeg"/><Relationship Id="rId18" Type="http://schemas.openxmlformats.org/officeDocument/2006/relationships/image" Target="../media/image358.jpeg"/><Relationship Id="rId3" Type="http://schemas.openxmlformats.org/officeDocument/2006/relationships/image" Target="../media/image345.jpeg"/><Relationship Id="rId21" Type="http://schemas.openxmlformats.org/officeDocument/2006/relationships/image" Target="../media/image361.png"/><Relationship Id="rId7" Type="http://schemas.openxmlformats.org/officeDocument/2006/relationships/image" Target="../media/image349.jpeg"/><Relationship Id="rId12" Type="http://schemas.openxmlformats.org/officeDocument/2006/relationships/image" Target="../media/image98.jpeg"/><Relationship Id="rId17" Type="http://schemas.openxmlformats.org/officeDocument/2006/relationships/image" Target="../media/image357.jpeg"/><Relationship Id="rId25" Type="http://schemas.openxmlformats.org/officeDocument/2006/relationships/image" Target="../media/image365.jpeg"/><Relationship Id="rId2" Type="http://schemas.openxmlformats.org/officeDocument/2006/relationships/image" Target="../media/image344.jpeg"/><Relationship Id="rId16" Type="http://schemas.openxmlformats.org/officeDocument/2006/relationships/image" Target="../media/image356.jpeg"/><Relationship Id="rId20" Type="http://schemas.openxmlformats.org/officeDocument/2006/relationships/image" Target="../media/image36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8.jpeg"/><Relationship Id="rId11" Type="http://schemas.openxmlformats.org/officeDocument/2006/relationships/image" Target="../media/image352.jpeg"/><Relationship Id="rId24" Type="http://schemas.openxmlformats.org/officeDocument/2006/relationships/image" Target="../media/image364.jpeg"/><Relationship Id="rId5" Type="http://schemas.openxmlformats.org/officeDocument/2006/relationships/image" Target="../media/image347.jpeg"/><Relationship Id="rId15" Type="http://schemas.openxmlformats.org/officeDocument/2006/relationships/image" Target="../media/image355.jpeg"/><Relationship Id="rId23" Type="http://schemas.openxmlformats.org/officeDocument/2006/relationships/image" Target="../media/image363.tiff"/><Relationship Id="rId10" Type="http://schemas.openxmlformats.org/officeDocument/2006/relationships/image" Target="../media/image351.jpeg"/><Relationship Id="rId19" Type="http://schemas.openxmlformats.org/officeDocument/2006/relationships/image" Target="../media/image359.png"/><Relationship Id="rId4" Type="http://schemas.openxmlformats.org/officeDocument/2006/relationships/image" Target="../media/image346.jpeg"/><Relationship Id="rId9" Type="http://schemas.openxmlformats.org/officeDocument/2006/relationships/image" Target="../media/image350.jpeg"/><Relationship Id="rId14" Type="http://schemas.openxmlformats.org/officeDocument/2006/relationships/image" Target="../media/image354.jpeg"/><Relationship Id="rId22" Type="http://schemas.openxmlformats.org/officeDocument/2006/relationships/image" Target="../media/image362.jpe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1.jpeg"/><Relationship Id="rId13" Type="http://schemas.openxmlformats.org/officeDocument/2006/relationships/image" Target="../media/image293.jpeg"/><Relationship Id="rId3" Type="http://schemas.openxmlformats.org/officeDocument/2006/relationships/image" Target="../media/image344.jpeg"/><Relationship Id="rId7" Type="http://schemas.openxmlformats.org/officeDocument/2006/relationships/image" Target="../media/image370.jpeg"/><Relationship Id="rId12" Type="http://schemas.openxmlformats.org/officeDocument/2006/relationships/image" Target="../media/image28.png"/><Relationship Id="rId2" Type="http://schemas.openxmlformats.org/officeDocument/2006/relationships/image" Target="../media/image36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9.jpeg"/><Relationship Id="rId11" Type="http://schemas.openxmlformats.org/officeDocument/2006/relationships/image" Target="../media/image374.jpeg"/><Relationship Id="rId5" Type="http://schemas.openxmlformats.org/officeDocument/2006/relationships/image" Target="../media/image368.jpeg"/><Relationship Id="rId15" Type="http://schemas.openxmlformats.org/officeDocument/2006/relationships/image" Target="../media/image376.jpeg"/><Relationship Id="rId10" Type="http://schemas.openxmlformats.org/officeDocument/2006/relationships/image" Target="../media/image373.jpeg"/><Relationship Id="rId4" Type="http://schemas.openxmlformats.org/officeDocument/2006/relationships/image" Target="../media/image367.jpeg"/><Relationship Id="rId9" Type="http://schemas.openxmlformats.org/officeDocument/2006/relationships/image" Target="../media/image372.jpeg"/><Relationship Id="rId14" Type="http://schemas.openxmlformats.org/officeDocument/2006/relationships/image" Target="../media/image375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378.jpeg"/><Relationship Id="rId7" Type="http://schemas.openxmlformats.org/officeDocument/2006/relationships/image" Target="../media/image172.jpeg"/><Relationship Id="rId2" Type="http://schemas.openxmlformats.org/officeDocument/2006/relationships/image" Target="../media/image37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1.jpeg"/><Relationship Id="rId11" Type="http://schemas.openxmlformats.org/officeDocument/2006/relationships/image" Target="../media/image384.png"/><Relationship Id="rId5" Type="http://schemas.openxmlformats.org/officeDocument/2006/relationships/image" Target="../media/image380.jpeg"/><Relationship Id="rId10" Type="http://schemas.openxmlformats.org/officeDocument/2006/relationships/image" Target="../media/image383.jpeg"/><Relationship Id="rId4" Type="http://schemas.openxmlformats.org/officeDocument/2006/relationships/image" Target="../media/image379.jpeg"/><Relationship Id="rId9" Type="http://schemas.openxmlformats.org/officeDocument/2006/relationships/image" Target="../media/image38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8.jpeg"/><Relationship Id="rId3" Type="http://schemas.openxmlformats.org/officeDocument/2006/relationships/image" Target="../media/image330.jpeg"/><Relationship Id="rId7" Type="http://schemas.openxmlformats.org/officeDocument/2006/relationships/image" Target="../media/image321.jpeg"/><Relationship Id="rId2" Type="http://schemas.openxmlformats.org/officeDocument/2006/relationships/image" Target="../media/image38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7.jpeg"/><Relationship Id="rId5" Type="http://schemas.openxmlformats.org/officeDocument/2006/relationships/image" Target="../media/image386.jpeg"/><Relationship Id="rId4" Type="http://schemas.openxmlformats.org/officeDocument/2006/relationships/image" Target="../media/image184.jpeg"/><Relationship Id="rId9" Type="http://schemas.openxmlformats.org/officeDocument/2006/relationships/image" Target="../media/image19.jpe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396.gif"/><Relationship Id="rId3" Type="http://schemas.openxmlformats.org/officeDocument/2006/relationships/image" Target="../media/image11.jpeg"/><Relationship Id="rId7" Type="http://schemas.openxmlformats.org/officeDocument/2006/relationships/image" Target="../media/image392.jpeg"/><Relationship Id="rId12" Type="http://schemas.openxmlformats.org/officeDocument/2006/relationships/image" Target="../media/image6.jpeg"/><Relationship Id="rId17" Type="http://schemas.openxmlformats.org/officeDocument/2006/relationships/image" Target="../media/image400.jpeg"/><Relationship Id="rId2" Type="http://schemas.openxmlformats.org/officeDocument/2006/relationships/image" Target="../media/image389.jpeg"/><Relationship Id="rId16" Type="http://schemas.openxmlformats.org/officeDocument/2006/relationships/image" Target="../media/image39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11" Type="http://schemas.openxmlformats.org/officeDocument/2006/relationships/image" Target="../media/image395.jpeg"/><Relationship Id="rId5" Type="http://schemas.openxmlformats.org/officeDocument/2006/relationships/image" Target="../media/image391.jpeg"/><Relationship Id="rId15" Type="http://schemas.openxmlformats.org/officeDocument/2006/relationships/image" Target="../media/image398.jpeg"/><Relationship Id="rId10" Type="http://schemas.openxmlformats.org/officeDocument/2006/relationships/image" Target="../media/image394.jpeg"/><Relationship Id="rId4" Type="http://schemas.openxmlformats.org/officeDocument/2006/relationships/image" Target="../media/image390.jpeg"/><Relationship Id="rId9" Type="http://schemas.openxmlformats.org/officeDocument/2006/relationships/image" Target="../media/image393.jpeg"/><Relationship Id="rId14" Type="http://schemas.openxmlformats.org/officeDocument/2006/relationships/image" Target="../media/image397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7.jpeg"/><Relationship Id="rId13" Type="http://schemas.openxmlformats.org/officeDocument/2006/relationships/image" Target="../media/image412.jpeg"/><Relationship Id="rId3" Type="http://schemas.openxmlformats.org/officeDocument/2006/relationships/image" Target="../media/image402.jpeg"/><Relationship Id="rId7" Type="http://schemas.openxmlformats.org/officeDocument/2006/relationships/image" Target="../media/image406.jpeg"/><Relationship Id="rId12" Type="http://schemas.openxmlformats.org/officeDocument/2006/relationships/image" Target="../media/image411.jpeg"/><Relationship Id="rId2" Type="http://schemas.openxmlformats.org/officeDocument/2006/relationships/image" Target="../media/image40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5.gif"/><Relationship Id="rId11" Type="http://schemas.openxmlformats.org/officeDocument/2006/relationships/image" Target="../media/image410.jpeg"/><Relationship Id="rId5" Type="http://schemas.openxmlformats.org/officeDocument/2006/relationships/image" Target="../media/image404.jpeg"/><Relationship Id="rId10" Type="http://schemas.openxmlformats.org/officeDocument/2006/relationships/image" Target="../media/image409.jpeg"/><Relationship Id="rId4" Type="http://schemas.openxmlformats.org/officeDocument/2006/relationships/image" Target="../media/image403.jpeg"/><Relationship Id="rId9" Type="http://schemas.openxmlformats.org/officeDocument/2006/relationships/image" Target="../media/image408.jpe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396.gif"/><Relationship Id="rId18" Type="http://schemas.openxmlformats.org/officeDocument/2006/relationships/image" Target="../media/image401.jpeg"/><Relationship Id="rId26" Type="http://schemas.openxmlformats.org/officeDocument/2006/relationships/image" Target="../media/image413.jpeg"/><Relationship Id="rId3" Type="http://schemas.openxmlformats.org/officeDocument/2006/relationships/image" Target="../media/image11.jpeg"/><Relationship Id="rId21" Type="http://schemas.openxmlformats.org/officeDocument/2006/relationships/image" Target="../media/image404.jpeg"/><Relationship Id="rId7" Type="http://schemas.openxmlformats.org/officeDocument/2006/relationships/image" Target="../media/image392.jpeg"/><Relationship Id="rId12" Type="http://schemas.openxmlformats.org/officeDocument/2006/relationships/image" Target="../media/image6.jpeg"/><Relationship Id="rId17" Type="http://schemas.openxmlformats.org/officeDocument/2006/relationships/image" Target="../media/image400.jpeg"/><Relationship Id="rId25" Type="http://schemas.openxmlformats.org/officeDocument/2006/relationships/image" Target="../media/image408.jpeg"/><Relationship Id="rId2" Type="http://schemas.openxmlformats.org/officeDocument/2006/relationships/image" Target="../media/image410.jpeg"/><Relationship Id="rId16" Type="http://schemas.openxmlformats.org/officeDocument/2006/relationships/image" Target="../media/image399.jpeg"/><Relationship Id="rId20" Type="http://schemas.openxmlformats.org/officeDocument/2006/relationships/image" Target="../media/image403.jpeg"/><Relationship Id="rId29" Type="http://schemas.openxmlformats.org/officeDocument/2006/relationships/image" Target="../media/image41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11" Type="http://schemas.openxmlformats.org/officeDocument/2006/relationships/image" Target="../media/image395.jpeg"/><Relationship Id="rId24" Type="http://schemas.openxmlformats.org/officeDocument/2006/relationships/image" Target="../media/image407.jpeg"/><Relationship Id="rId5" Type="http://schemas.openxmlformats.org/officeDocument/2006/relationships/image" Target="../media/image391.jpeg"/><Relationship Id="rId15" Type="http://schemas.openxmlformats.org/officeDocument/2006/relationships/image" Target="../media/image398.jpeg"/><Relationship Id="rId23" Type="http://schemas.openxmlformats.org/officeDocument/2006/relationships/image" Target="../media/image406.jpeg"/><Relationship Id="rId28" Type="http://schemas.openxmlformats.org/officeDocument/2006/relationships/image" Target="../media/image412.jpeg"/><Relationship Id="rId10" Type="http://schemas.openxmlformats.org/officeDocument/2006/relationships/image" Target="../media/image394.jpeg"/><Relationship Id="rId19" Type="http://schemas.openxmlformats.org/officeDocument/2006/relationships/image" Target="../media/image402.jpeg"/><Relationship Id="rId4" Type="http://schemas.openxmlformats.org/officeDocument/2006/relationships/image" Target="../media/image390.jpeg"/><Relationship Id="rId9" Type="http://schemas.openxmlformats.org/officeDocument/2006/relationships/image" Target="../media/image393.jpeg"/><Relationship Id="rId14" Type="http://schemas.openxmlformats.org/officeDocument/2006/relationships/image" Target="../media/image397.png"/><Relationship Id="rId22" Type="http://schemas.openxmlformats.org/officeDocument/2006/relationships/image" Target="../media/image405.gif"/><Relationship Id="rId27" Type="http://schemas.openxmlformats.org/officeDocument/2006/relationships/image" Target="../media/image411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su.dubna.ru/" TargetMode="External"/><Relationship Id="rId2" Type="http://schemas.openxmlformats.org/officeDocument/2006/relationships/hyperlink" Target="mailto:director@msu.dubna.ru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5.jpeg"/><Relationship Id="rId4" Type="http://schemas.openxmlformats.org/officeDocument/2006/relationships/hyperlink" Target="http://hep.msu.dubna.ru/" TargetMode="Externa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notesSlide" Target="../notesSlides/notesSlide9.xml"/><Relationship Id="rId7" Type="http://schemas.openxmlformats.org/officeDocument/2006/relationships/slide" Target="slide6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slide" Target="slide66.xml"/><Relationship Id="rId5" Type="http://schemas.openxmlformats.org/officeDocument/2006/relationships/slide" Target="slide69.xml"/><Relationship Id="rId4" Type="http://schemas.openxmlformats.org/officeDocument/2006/relationships/slide" Target="slide67.xml"/><Relationship Id="rId9" Type="http://schemas.openxmlformats.org/officeDocument/2006/relationships/slide" Target="slide54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notesSlide" Target="../notesSlides/notesSlide10.xml"/><Relationship Id="rId7" Type="http://schemas.openxmlformats.org/officeDocument/2006/relationships/slide" Target="slide6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slide" Target="slide66.xml"/><Relationship Id="rId5" Type="http://schemas.openxmlformats.org/officeDocument/2006/relationships/slide" Target="slide69.xml"/><Relationship Id="rId4" Type="http://schemas.openxmlformats.org/officeDocument/2006/relationships/slide" Target="slide67.xml"/><Relationship Id="rId9" Type="http://schemas.openxmlformats.org/officeDocument/2006/relationships/oleObject" Target="../embeddings/oleObject2.bin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3" Type="http://schemas.openxmlformats.org/officeDocument/2006/relationships/notesSlide" Target="../notesSlides/notesSlide11.xml"/><Relationship Id="rId7" Type="http://schemas.openxmlformats.org/officeDocument/2006/relationships/slide" Target="slide6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slide" Target="slide66.xml"/><Relationship Id="rId5" Type="http://schemas.openxmlformats.org/officeDocument/2006/relationships/slide" Target="slide69.xml"/><Relationship Id="rId4" Type="http://schemas.openxmlformats.org/officeDocument/2006/relationships/slide" Target="slide67.xml"/><Relationship Id="rId9" Type="http://schemas.openxmlformats.org/officeDocument/2006/relationships/oleObject" Target="../embeddings/oleObject3.bin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12.xml"/><Relationship Id="rId7" Type="http://schemas.openxmlformats.org/officeDocument/2006/relationships/slide" Target="slide6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slide" Target="slide66.xml"/><Relationship Id="rId5" Type="http://schemas.openxmlformats.org/officeDocument/2006/relationships/slide" Target="slide69.xml"/><Relationship Id="rId4" Type="http://schemas.openxmlformats.org/officeDocument/2006/relationships/slide" Target="slide67.xml"/><Relationship Id="rId9" Type="http://schemas.openxmlformats.org/officeDocument/2006/relationships/slide" Target="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Заголовок 13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8" name="Рисунок 137" descr="VERNOV_BLOHINCEV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1833" y="142852"/>
            <a:ext cx="640176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39" name="Рисунок 138" descr="VERNOV_BLOHINCEV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260" y="142852"/>
            <a:ext cx="645726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sp>
        <p:nvSpPr>
          <p:cNvPr id="140" name="Заголовок 8"/>
          <p:cNvSpPr txBox="1">
            <a:spLocks/>
          </p:cNvSpPr>
          <p:nvPr/>
        </p:nvSpPr>
        <p:spPr>
          <a:xfrm>
            <a:off x="857224" y="5929330"/>
            <a:ext cx="7772400" cy="285752"/>
          </a:xfrm>
          <a:prstGeom prst="rect">
            <a:avLst/>
          </a:prstGeom>
          <a:ln>
            <a:noFill/>
          </a:ln>
        </p:spPr>
        <p:txBody>
          <a:bodyPr vert="horz" lIns="0" tIns="0" rIns="0" bIns="0" anchor="b">
            <a:normAutofit fontScale="900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smtClean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Люди филиала</a:t>
            </a:r>
            <a:endParaRPr kumimoji="0" lang="ru-RU" sz="2400" b="1" i="0" u="none" strike="noStrike" kern="1200" cap="none" spc="0" normalizeH="0" baseline="0" noProof="0" dirty="0">
              <a:ln w="635">
                <a:noFill/>
              </a:ln>
              <a:solidFill>
                <a:schemeClr val="accent4">
                  <a:tint val="90000"/>
                  <a:satMod val="125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1" name="Рисунок 140" descr="VERNOV_BLOHINCEV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8237" y="142852"/>
            <a:ext cx="653058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42" name="Рисунок 141" descr="VERNOV_BLOHINCEV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1546" y="142852"/>
            <a:ext cx="664608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43" name="Рисунок 142" descr="VERNOV_BLOHINCEV.b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6405" y="142852"/>
            <a:ext cx="71664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44" name="Рисунок 143" descr="VERNOV_BLOHINCEV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23296" y="142852"/>
            <a:ext cx="58440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45" name="Рисунок 144" descr="VERNOV_BLOHINCEV.bmp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57947" y="142852"/>
            <a:ext cx="606744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46" name="Рисунок 145" descr="VERNOV_BLOHINCEV.bmp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14942" y="142852"/>
            <a:ext cx="57912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47" name="Рисунок 146" descr="VERNOV_BLOHINCEV.bmp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44313" y="142852"/>
            <a:ext cx="689352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48" name="Рисунок 147" descr="VERNOV_BLOHINCEV.bmp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83916" y="142852"/>
            <a:ext cx="828288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61" name="Рисунок 160" descr="VERNOV_BLOHINCEV.bmp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462455" y="142852"/>
            <a:ext cx="657696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62" name="Рисунок 161" descr="VERNOV_BLOHINCEV.bmp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170407" y="142852"/>
            <a:ext cx="57600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63" name="Рисунок 162" descr="VERNOV_BLOHINCEV.bmp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8093" y="2000240"/>
            <a:ext cx="68400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64" name="Рисунок 163" descr="VERNOV_BLOHINCEV.bmp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033726" y="2000240"/>
            <a:ext cx="659744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65" name="Рисунок 164" descr="VERNOV_BLOHINCEV.bmp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695103" y="2000240"/>
            <a:ext cx="65256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66" name="Рисунок 165" descr="VERNOV_BLOHINCEV.bmp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2349296" y="2000240"/>
            <a:ext cx="607536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67" name="Рисунок 166" descr="VERNOV_BLOHINCEV.bmp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958465" y="2000240"/>
            <a:ext cx="72348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68" name="Рисунок 167" descr="VERNOV_BLOHINCEV.bmp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683578" y="2000240"/>
            <a:ext cx="706464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69" name="Рисунок 168" descr="VERNOV_BLOHINCEV.bmp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4391675" y="2000240"/>
            <a:ext cx="65763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70" name="Рисунок 169" descr="VERNOV_BLOHINCEV.bmp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050938" y="2000240"/>
            <a:ext cx="713976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71" name="Рисунок 170" descr="VERNOV_BLOHINCEV.bmp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5766547" y="2000240"/>
            <a:ext cx="858816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72" name="Рисунок 171" descr="VERNOV_BLOHINCEV.bmp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26996" y="2000240"/>
            <a:ext cx="75000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73" name="Рисунок 172" descr="VERNOV_BLOHINCEV.bmp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378629" y="2000240"/>
            <a:ext cx="75456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74" name="Рисунок 173" descr="VERNOV_BLOHINCEV.bmp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8134823" y="2000240"/>
            <a:ext cx="665256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75" name="Рисунок 174" descr="VERNOV_BLOHINCEV.bmp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92381" y="2888795"/>
            <a:ext cx="71040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76" name="Рисунок 175" descr="VERNOV_BLOHINCEV.bmp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1145062" y="2888795"/>
            <a:ext cx="759031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77" name="Рисунок 176" descr="VERNOV_BLOHINCEV.bmp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945894" y="2888795"/>
            <a:ext cx="709176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78" name="Рисунок 177" descr="VERNOV_BLOHINCEV.bmp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696871" y="2888795"/>
            <a:ext cx="73008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79" name="Рисунок 178" descr="VERNOV_BLOHINCEV.bmp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3468752" y="2888795"/>
            <a:ext cx="687096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80" name="Рисунок 179" descr="VERNOV_BLOHINCEV.bmp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4197649" y="2888795"/>
            <a:ext cx="632788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81" name="Рисунок 180" descr="VERNOV_BLOHINCEV.bmp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4872238" y="2888795"/>
            <a:ext cx="64800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82" name="Рисунок 181" descr="VERNOV_BLOHINCEV.bmp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5562039" y="2888795"/>
            <a:ext cx="623582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83" name="Рисунок 182" descr="VERNOV_BLOHINCEV.bmp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>
            <a:off x="6227422" y="2888795"/>
            <a:ext cx="638616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84" name="Рисунок 183" descr="VERNOV_BLOHINCEV.bmp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907839" y="2888795"/>
            <a:ext cx="67200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85" name="Рисунок 184" descr="VERNOV_BLOHINCEV.bmp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>
            <a:off x="7621640" y="2888795"/>
            <a:ext cx="574176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86" name="Рисунок 185" descr="VERNOV_BLOHINCEV.bmp"/>
          <p:cNvPicPr>
            <a:picLocks noChangeAspect="1"/>
          </p:cNvPicPr>
          <p:nvPr/>
        </p:nvPicPr>
        <p:blipFill>
          <a:blip r:embed="rId37" cstate="print"/>
          <a:stretch>
            <a:fillRect/>
          </a:stretch>
        </p:blipFill>
        <p:spPr>
          <a:xfrm>
            <a:off x="8237622" y="2888795"/>
            <a:ext cx="52128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87" name="Рисунок 186" descr="VERNOV_BLOHINCEV.bmp"/>
          <p:cNvPicPr>
            <a:picLocks noChangeAspect="1"/>
          </p:cNvPicPr>
          <p:nvPr/>
        </p:nvPicPr>
        <p:blipFill>
          <a:blip r:embed="rId38" cstate="print"/>
          <a:stretch>
            <a:fillRect/>
          </a:stretch>
        </p:blipFill>
        <p:spPr>
          <a:xfrm>
            <a:off x="352221" y="3791936"/>
            <a:ext cx="63852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88" name="Рисунок 187" descr="VERNOV_BLOHINCEV.bmp"/>
          <p:cNvPicPr>
            <a:picLocks noChangeAspect="1"/>
          </p:cNvPicPr>
          <p:nvPr/>
        </p:nvPicPr>
        <p:blipFill>
          <a:blip r:embed="rId39" cstate="print"/>
          <a:stretch>
            <a:fillRect/>
          </a:stretch>
        </p:blipFill>
        <p:spPr>
          <a:xfrm>
            <a:off x="981727" y="3791936"/>
            <a:ext cx="761448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89" name="Рисунок 188" descr="VERNOV_BLOHINCEV.bmp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734161" y="3791936"/>
            <a:ext cx="724656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90" name="Рисунок 189" descr="VERNOV_BLOHINCEV.bmp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2449803" y="3791936"/>
            <a:ext cx="761736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91" name="Рисунок 190" descr="VERNOV_BLOHINCEV.bmp"/>
          <p:cNvPicPr>
            <a:picLocks noChangeAspect="1"/>
          </p:cNvPicPr>
          <p:nvPr/>
        </p:nvPicPr>
        <p:blipFill>
          <a:blip r:embed="rId42" cstate="print"/>
          <a:stretch>
            <a:fillRect/>
          </a:stretch>
        </p:blipFill>
        <p:spPr>
          <a:xfrm>
            <a:off x="3228246" y="3791936"/>
            <a:ext cx="709478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92" name="Рисунок 191" descr="VERNOV_BLOHINCEV.bmp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3954431" y="3791936"/>
            <a:ext cx="693336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93" name="Рисунок 192" descr="VERNOV_BLOHINCEV.bmp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4638753" y="3791936"/>
            <a:ext cx="651552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94" name="Рисунок 193" descr="VERNOV_BLOHINCEV.bmp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5281291" y="3791936"/>
            <a:ext cx="763536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95" name="Рисунок 194" descr="VERNOV_BLOHINCEV.bmp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6035813" y="3791936"/>
            <a:ext cx="766584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96" name="Рисунок 195" descr="VERNOV_BLOHINCEV.bmp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6793383" y="3791936"/>
            <a:ext cx="674688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97" name="Рисунок 196" descr="VERNOV_BLOHINCEV.bmp"/>
          <p:cNvPicPr>
            <a:picLocks noChangeAspect="1"/>
          </p:cNvPicPr>
          <p:nvPr/>
        </p:nvPicPr>
        <p:blipFill>
          <a:blip r:embed="rId48" cstate="print"/>
          <a:stretch>
            <a:fillRect/>
          </a:stretch>
        </p:blipFill>
        <p:spPr>
          <a:xfrm>
            <a:off x="7459057" y="3791936"/>
            <a:ext cx="706909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98" name="Рисунок 197" descr="VERNOV_BLOHINCEV.bmp"/>
          <p:cNvPicPr>
            <a:picLocks noChangeAspect="1"/>
          </p:cNvPicPr>
          <p:nvPr/>
        </p:nvPicPr>
        <p:blipFill>
          <a:blip r:embed="rId49" cstate="print"/>
          <a:stretch>
            <a:fillRect/>
          </a:stretch>
        </p:blipFill>
        <p:spPr>
          <a:xfrm>
            <a:off x="8138145" y="3791936"/>
            <a:ext cx="685704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99" name="Рисунок 198" descr="VERNOV_BLOHINCEV.bmp"/>
          <p:cNvPicPr>
            <a:picLocks noChangeAspect="1"/>
          </p:cNvPicPr>
          <p:nvPr/>
        </p:nvPicPr>
        <p:blipFill>
          <a:blip r:embed="rId50" cstate="print"/>
          <a:stretch>
            <a:fillRect/>
          </a:stretch>
        </p:blipFill>
        <p:spPr>
          <a:xfrm>
            <a:off x="472611" y="4670144"/>
            <a:ext cx="581472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00" name="Рисунок 199" descr="VERNOV_BLOHINCEV.bmp"/>
          <p:cNvPicPr>
            <a:picLocks noChangeAspect="1"/>
          </p:cNvPicPr>
          <p:nvPr/>
        </p:nvPicPr>
        <p:blipFill>
          <a:blip r:embed="rId51" cstate="print"/>
          <a:stretch>
            <a:fillRect/>
          </a:stretch>
        </p:blipFill>
        <p:spPr>
          <a:xfrm>
            <a:off x="1062817" y="4670144"/>
            <a:ext cx="65412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01" name="Рисунок 200" descr="VERNOV_BLOHINCEV.bmp"/>
          <p:cNvPicPr>
            <a:picLocks noChangeAspect="1"/>
          </p:cNvPicPr>
          <p:nvPr/>
        </p:nvPicPr>
        <p:blipFill>
          <a:blip r:embed="rId52" cstate="print"/>
          <a:stretch>
            <a:fillRect/>
          </a:stretch>
        </p:blipFill>
        <p:spPr>
          <a:xfrm>
            <a:off x="1725671" y="4670144"/>
            <a:ext cx="71208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02" name="Рисунок 201" descr="VERNOV_BLOHINCEV.bmp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2446485" y="4670144"/>
            <a:ext cx="743232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03" name="Рисунок 202" descr="VERNOV_BLOHINCEV.bmp"/>
          <p:cNvPicPr>
            <a:picLocks noChangeAspect="1"/>
          </p:cNvPicPr>
          <p:nvPr/>
        </p:nvPicPr>
        <p:blipFill>
          <a:blip r:embed="rId54" cstate="print"/>
          <a:stretch>
            <a:fillRect/>
          </a:stretch>
        </p:blipFill>
        <p:spPr>
          <a:xfrm>
            <a:off x="3198451" y="4670144"/>
            <a:ext cx="721296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04" name="Рисунок 203" descr="VERNOV_BLOHINCEV.bmp"/>
          <p:cNvPicPr>
            <a:picLocks noChangeAspect="1"/>
          </p:cNvPicPr>
          <p:nvPr/>
        </p:nvPicPr>
        <p:blipFill>
          <a:blip r:embed="rId55" cstate="print"/>
          <a:stretch>
            <a:fillRect/>
          </a:stretch>
        </p:blipFill>
        <p:spPr>
          <a:xfrm>
            <a:off x="3928481" y="4670144"/>
            <a:ext cx="671779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05" name="Рисунок 204" descr="VERNOV_BLOHINCEV.bmp"/>
          <p:cNvPicPr>
            <a:picLocks noChangeAspect="1"/>
          </p:cNvPicPr>
          <p:nvPr/>
        </p:nvPicPr>
        <p:blipFill>
          <a:blip r:embed="rId56" cstate="print"/>
          <a:stretch>
            <a:fillRect/>
          </a:stretch>
        </p:blipFill>
        <p:spPr>
          <a:xfrm>
            <a:off x="4608994" y="4670144"/>
            <a:ext cx="692928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06" name="Рисунок 205" descr="VERNOV_BLOHINCEV.bmp"/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5312994" y="4670144"/>
            <a:ext cx="752188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07" name="Рисунок 206" descr="VERNOV_BLOHINCEV.bmp"/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6076254" y="4670144"/>
            <a:ext cx="731088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08" name="Рисунок 207" descr="VERNOV_BLOHINCEV.bmp"/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6816076" y="4670144"/>
            <a:ext cx="715032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09" name="Рисунок 208" descr="VERNOV_BLOHINCEV.bmp"/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7539842" y="4670144"/>
            <a:ext cx="681648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10" name="Рисунок 209" descr="VERNOV_BLOHINCEV.bmp"/>
          <p:cNvPicPr>
            <a:picLocks noChangeAspect="1"/>
          </p:cNvPicPr>
          <p:nvPr/>
        </p:nvPicPr>
        <p:blipFill>
          <a:blip r:embed="rId61" cstate="print"/>
          <a:stretch>
            <a:fillRect/>
          </a:stretch>
        </p:blipFill>
        <p:spPr>
          <a:xfrm>
            <a:off x="8230225" y="4670144"/>
            <a:ext cx="66612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11" name="Рисунок 210" descr="VERNOV_BLOHINCEV.bmp"/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321411" y="1089521"/>
            <a:ext cx="57600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12" name="Рисунок 211" descr="VERNOV_BLOHINCEV.bmp"/>
          <p:cNvPicPr>
            <a:picLocks noChangeAspect="1"/>
          </p:cNvPicPr>
          <p:nvPr/>
        </p:nvPicPr>
        <p:blipFill>
          <a:blip r:embed="rId63" cstate="print"/>
          <a:stretch>
            <a:fillRect/>
          </a:stretch>
        </p:blipFill>
        <p:spPr>
          <a:xfrm>
            <a:off x="968275" y="1089521"/>
            <a:ext cx="687864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13" name="Рисунок 212" descr="VERNOV_BLOHINCEV.bmp"/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1727003" y="1089521"/>
            <a:ext cx="629544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14" name="Рисунок 213" descr="VERNOV_BLOHINCEV.bmp"/>
          <p:cNvPicPr>
            <a:picLocks/>
          </p:cNvPicPr>
          <p:nvPr/>
        </p:nvPicPr>
        <p:blipFill>
          <a:blip r:embed="rId65"/>
          <a:stretch>
            <a:fillRect/>
          </a:stretch>
        </p:blipFill>
        <p:spPr>
          <a:xfrm>
            <a:off x="2427411" y="1089521"/>
            <a:ext cx="68400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15" name="Рисунок 214" descr="VERNOV_BLOHINCEV.bmp"/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>
            <a:off x="3182275" y="1089521"/>
            <a:ext cx="577584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16" name="Рисунок 215" descr="VERNOV_BLOHINCEV.bmp"/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>
            <a:off x="3830723" y="1089521"/>
            <a:ext cx="67200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17" name="Рисунок 216" descr="VERNOV_BLOHINCEV.bmp"/>
          <p:cNvPicPr>
            <a:picLocks noChangeAspect="1"/>
          </p:cNvPicPr>
          <p:nvPr/>
        </p:nvPicPr>
        <p:blipFill>
          <a:blip r:embed="rId68" cstate="print"/>
          <a:stretch>
            <a:fillRect/>
          </a:stretch>
        </p:blipFill>
        <p:spPr>
          <a:xfrm>
            <a:off x="4573587" y="1089521"/>
            <a:ext cx="576744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18" name="Рисунок 217" descr="VERNOV_BLOHINCEV.bmp"/>
          <p:cNvPicPr>
            <a:picLocks noChangeAspect="1"/>
          </p:cNvPicPr>
          <p:nvPr/>
        </p:nvPicPr>
        <p:blipFill>
          <a:blip r:embed="rId69" cstate="print"/>
          <a:stretch>
            <a:fillRect/>
          </a:stretch>
        </p:blipFill>
        <p:spPr>
          <a:xfrm>
            <a:off x="5221195" y="1089521"/>
            <a:ext cx="70020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19" name="Рисунок 218" descr="VERNOV_BLOHINCEV.bmp"/>
          <p:cNvPicPr>
            <a:picLocks noChangeAspect="1"/>
          </p:cNvPicPr>
          <p:nvPr/>
        </p:nvPicPr>
        <p:blipFill>
          <a:blip r:embed="rId70"/>
          <a:stretch>
            <a:fillRect/>
          </a:stretch>
        </p:blipFill>
        <p:spPr>
          <a:xfrm>
            <a:off x="5992259" y="1089521"/>
            <a:ext cx="53568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20" name="Рисунок 219" descr="VERNOV_BLOHINCEV.bmp"/>
          <p:cNvPicPr>
            <a:picLocks noChangeAspect="1"/>
          </p:cNvPicPr>
          <p:nvPr/>
        </p:nvPicPr>
        <p:blipFill>
          <a:blip r:embed="rId71" cstate="print"/>
          <a:stretch>
            <a:fillRect/>
          </a:stretch>
        </p:blipFill>
        <p:spPr>
          <a:xfrm>
            <a:off x="6598803" y="1089521"/>
            <a:ext cx="721056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21" name="Рисунок 220" descr="VERNOV_BLOHINCEV.bmp"/>
          <p:cNvPicPr>
            <a:picLocks noChangeAspect="1"/>
          </p:cNvPicPr>
          <p:nvPr/>
        </p:nvPicPr>
        <p:blipFill>
          <a:blip r:embed="rId72" cstate="print"/>
          <a:stretch>
            <a:fillRect/>
          </a:stretch>
        </p:blipFill>
        <p:spPr>
          <a:xfrm>
            <a:off x="7390723" y="1089521"/>
            <a:ext cx="647184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22" name="Рисунок 221" descr="VERNOV_BLOHINCEV.bmp"/>
          <p:cNvPicPr>
            <a:picLocks noChangeAspect="1"/>
          </p:cNvPicPr>
          <p:nvPr/>
        </p:nvPicPr>
        <p:blipFill>
          <a:blip r:embed="rId73" cstate="print"/>
          <a:stretch>
            <a:fillRect/>
          </a:stretch>
        </p:blipFill>
        <p:spPr>
          <a:xfrm>
            <a:off x="8108776" y="1089521"/>
            <a:ext cx="574728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23" name="Рисунок 222" descr="VERNOV_BLOHINCEV.bmp"/>
          <p:cNvPicPr>
            <a:picLocks noChangeAspect="1"/>
          </p:cNvPicPr>
          <p:nvPr/>
        </p:nvPicPr>
        <p:blipFill>
          <a:blip r:embed="rId74" cstate="print"/>
          <a:stretch>
            <a:fillRect/>
          </a:stretch>
        </p:blipFill>
        <p:spPr>
          <a:xfrm>
            <a:off x="416258" y="5572140"/>
            <a:ext cx="64800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24" name="Рисунок 223" descr="VERNOV_BLOHINCEV.bmp"/>
          <p:cNvPicPr>
            <a:picLocks noChangeAspect="1"/>
          </p:cNvPicPr>
          <p:nvPr/>
        </p:nvPicPr>
        <p:blipFill>
          <a:blip r:embed="rId75" cstate="print"/>
          <a:stretch>
            <a:fillRect/>
          </a:stretch>
        </p:blipFill>
        <p:spPr>
          <a:xfrm>
            <a:off x="1075376" y="5572140"/>
            <a:ext cx="725632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25" name="Рисунок 224" descr="VERNOV_BLOHINCEV.bmp"/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>
            <a:off x="1812126" y="5572140"/>
            <a:ext cx="664001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26" name="Рисунок 225" descr="VERNOV_BLOHINCEV.bmp"/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>
            <a:off x="2487245" y="5572140"/>
            <a:ext cx="71574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27" name="Рисунок 226" descr="VERNOV_BLOHINCEV.bmp"/>
          <p:cNvPicPr>
            <a:picLocks noChangeAspect="1"/>
          </p:cNvPicPr>
          <p:nvPr/>
        </p:nvPicPr>
        <p:blipFill>
          <a:blip r:embed="rId78"/>
          <a:stretch>
            <a:fillRect/>
          </a:stretch>
        </p:blipFill>
        <p:spPr>
          <a:xfrm>
            <a:off x="3214103" y="5572140"/>
            <a:ext cx="715584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28" name="Рисунок 227" descr="VERNOV_BLOHINCEV.bmp"/>
          <p:cNvPicPr>
            <a:picLocks noChangeAspect="1"/>
          </p:cNvPicPr>
          <p:nvPr/>
        </p:nvPicPr>
        <p:blipFill>
          <a:blip r:embed="rId79" cstate="print"/>
          <a:stretch>
            <a:fillRect/>
          </a:stretch>
        </p:blipFill>
        <p:spPr>
          <a:xfrm>
            <a:off x="3940805" y="5572140"/>
            <a:ext cx="750001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29" name="Рисунок 228" descr="VERNOV_BLOHINCEV.bmp"/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4701924" y="5572140"/>
            <a:ext cx="644776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30" name="Рисунок 229" descr="VERNOV_BLOHINCEV.bmp"/>
          <p:cNvPicPr>
            <a:picLocks noChangeAspect="1"/>
          </p:cNvPicPr>
          <p:nvPr/>
        </p:nvPicPr>
        <p:blipFill>
          <a:blip r:embed="rId81" cstate="print"/>
          <a:stretch>
            <a:fillRect/>
          </a:stretch>
        </p:blipFill>
        <p:spPr>
          <a:xfrm>
            <a:off x="5357818" y="5572140"/>
            <a:ext cx="649625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31" name="Рисунок 230" descr="VERNOV_BLOHINCEV.bmp"/>
          <p:cNvPicPr>
            <a:picLocks noChangeAspect="1"/>
          </p:cNvPicPr>
          <p:nvPr/>
        </p:nvPicPr>
        <p:blipFill>
          <a:blip r:embed="rId82"/>
          <a:stretch>
            <a:fillRect/>
          </a:stretch>
        </p:blipFill>
        <p:spPr>
          <a:xfrm>
            <a:off x="6018561" y="5572140"/>
            <a:ext cx="729601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32" name="Рисунок 231" descr="VERNOV_BLOHINCEV.bmp"/>
          <p:cNvPicPr>
            <a:picLocks noChangeAspect="1"/>
          </p:cNvPicPr>
          <p:nvPr/>
        </p:nvPicPr>
        <p:blipFill>
          <a:blip r:embed="rId83"/>
          <a:stretch>
            <a:fillRect/>
          </a:stretch>
        </p:blipFill>
        <p:spPr>
          <a:xfrm>
            <a:off x="6759280" y="5572140"/>
            <a:ext cx="712306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33" name="Рисунок 232" descr="VERNOV_BLOHINCEV.bmp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482704" y="5572140"/>
            <a:ext cx="70918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34" name="Рисунок 233" descr="VERNOV_BLOHINCEV.bmp"/>
          <p:cNvPicPr>
            <a:picLocks noChangeAspect="1"/>
          </p:cNvPicPr>
          <p:nvPr/>
        </p:nvPicPr>
        <p:blipFill>
          <a:blip r:embed="rId84" cstate="print"/>
          <a:stretch>
            <a:fillRect/>
          </a:stretch>
        </p:blipFill>
        <p:spPr>
          <a:xfrm>
            <a:off x="8203000" y="5572140"/>
            <a:ext cx="648000" cy="86400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1" y="0"/>
            <a:ext cx="8470506" cy="1745104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ru-RU" dirty="0" smtClean="0">
                <a:solidFill>
                  <a:srgbClr val="FFC000"/>
                </a:solidFill>
              </a:rPr>
              <a:t>Филиал НИИЯФ МГУ</a:t>
            </a:r>
            <a:br>
              <a:rPr lang="ru-RU" dirty="0" smtClean="0">
                <a:solidFill>
                  <a:srgbClr val="FFC000"/>
                </a:solidFill>
              </a:rPr>
            </a:br>
            <a:r>
              <a:rPr lang="ru-RU" dirty="0" smtClean="0">
                <a:solidFill>
                  <a:srgbClr val="FFC000"/>
                </a:solidFill>
              </a:rPr>
              <a:t>1961-2011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2224751" y="5888484"/>
            <a:ext cx="4650926" cy="969516"/>
          </a:xfrm>
        </p:spPr>
        <p:txBody>
          <a:bodyPr/>
          <a:lstStyle/>
          <a:p>
            <a:pPr algn="ctr"/>
            <a:r>
              <a:rPr lang="ru-RU" dirty="0" smtClean="0"/>
              <a:t>Альбом «50 лет»</a:t>
            </a:r>
            <a:endParaRPr lang="ru-RU" dirty="0"/>
          </a:p>
        </p:txBody>
      </p:sp>
      <p:pic>
        <p:nvPicPr>
          <p:cNvPr id="4" name="Picture 3" descr="D:\leon\present40\photos2\filial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61401" y="2102295"/>
            <a:ext cx="5868121" cy="3077072"/>
          </a:xfrm>
          <a:prstGeom prst="rect">
            <a:avLst/>
          </a:prstGeom>
          <a:noFill/>
          <a:ln w="101600">
            <a:solidFill>
              <a:srgbClr val="FFC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1" y="2"/>
            <a:ext cx="8470506" cy="877643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ru-RU" dirty="0" smtClean="0">
                <a:solidFill>
                  <a:srgbClr val="FFC000"/>
                </a:solidFill>
              </a:rPr>
              <a:t>Основатели филиала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23" name="Picture 3" descr="D:\leon\present40\phot_osn\blok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4662" y="785794"/>
            <a:ext cx="2319338" cy="2982913"/>
          </a:xfrm>
          <a:prstGeom prst="rect">
            <a:avLst/>
          </a:prstGeom>
          <a:noFill/>
        </p:spPr>
      </p:pic>
      <p:pic>
        <p:nvPicPr>
          <p:cNvPr id="25" name="Picture 6" descr="D:\leon\present40\phot_osn\vek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3714752"/>
            <a:ext cx="2309813" cy="2971800"/>
          </a:xfrm>
          <a:prstGeom prst="rect">
            <a:avLst/>
          </a:prstGeom>
          <a:noFill/>
        </p:spPr>
      </p:pic>
      <p:pic>
        <p:nvPicPr>
          <p:cNvPr id="26" name="Picture 9" descr="D:\leon\present40\phot_osn\vernov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785794"/>
            <a:ext cx="2309813" cy="2971800"/>
          </a:xfrm>
          <a:prstGeom prst="rect">
            <a:avLst/>
          </a:prstGeom>
          <a:noFill/>
        </p:spPr>
      </p:pic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285720" y="4429132"/>
            <a:ext cx="1981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r"/>
            <a:r>
              <a:rPr lang="ru-RU" sz="2400" dirty="0">
                <a:latin typeface="Times New Roman" pitchFamily="18" charset="0"/>
              </a:rPr>
              <a:t>Академик Векслер Владимир Иосифович</a:t>
            </a:r>
          </a:p>
        </p:txBody>
      </p: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7000892" y="4357694"/>
            <a:ext cx="19812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ru-RU" sz="2400" dirty="0">
                <a:latin typeface="Times New Roman" pitchFamily="18" charset="0"/>
              </a:rPr>
              <a:t>Академик </a:t>
            </a:r>
            <a:r>
              <a:rPr lang="ru-RU" sz="2400" dirty="0" smtClean="0">
                <a:latin typeface="Times New Roman" pitchFamily="18" charset="0"/>
              </a:rPr>
              <a:t>Понтекорво</a:t>
            </a:r>
          </a:p>
          <a:p>
            <a:r>
              <a:rPr lang="ru-RU" sz="2400" dirty="0" smtClean="0">
                <a:latin typeface="Times New Roman" pitchFamily="18" charset="0"/>
              </a:rPr>
              <a:t>Бруно</a:t>
            </a:r>
          </a:p>
          <a:p>
            <a:r>
              <a:rPr lang="ru-RU" sz="2400" dirty="0" smtClean="0">
                <a:latin typeface="Times New Roman" pitchFamily="18" charset="0"/>
              </a:rPr>
              <a:t>Максимович</a:t>
            </a:r>
            <a:endParaRPr lang="en-US" sz="2400" dirty="0">
              <a:latin typeface="Times New Roman" pitchFamily="18" charset="0"/>
            </a:endParaRPr>
          </a:p>
          <a:p>
            <a:endParaRPr lang="ru-RU" sz="2400" dirty="0">
              <a:latin typeface="Times New Roman" pitchFamily="18" charset="0"/>
            </a:endParaRPr>
          </a:p>
        </p:txBody>
      </p:sp>
      <p:sp>
        <p:nvSpPr>
          <p:cNvPr id="29" name="Text Box 12"/>
          <p:cNvSpPr txBox="1">
            <a:spLocks noChangeArrowheads="1"/>
          </p:cNvSpPr>
          <p:nvPr/>
        </p:nvSpPr>
        <p:spPr bwMode="auto">
          <a:xfrm>
            <a:off x="2571736" y="1643050"/>
            <a:ext cx="19812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ru-RU" sz="2400" dirty="0">
                <a:latin typeface="Times New Roman" pitchFamily="18" charset="0"/>
              </a:rPr>
              <a:t>Академик </a:t>
            </a:r>
            <a:r>
              <a:rPr lang="ru-RU" sz="2400" dirty="0" err="1">
                <a:latin typeface="Times New Roman" pitchFamily="18" charset="0"/>
              </a:rPr>
              <a:t>Вернов</a:t>
            </a:r>
            <a:r>
              <a:rPr lang="ru-RU" sz="2400" dirty="0">
                <a:latin typeface="Times New Roman" pitchFamily="18" charset="0"/>
              </a:rPr>
              <a:t> Сергей Николаевич</a:t>
            </a:r>
          </a:p>
        </p:txBody>
      </p:sp>
      <p:sp>
        <p:nvSpPr>
          <p:cNvPr id="30" name="Text Box 13"/>
          <p:cNvSpPr txBox="1">
            <a:spLocks noChangeArrowheads="1"/>
          </p:cNvSpPr>
          <p:nvPr/>
        </p:nvSpPr>
        <p:spPr bwMode="auto">
          <a:xfrm>
            <a:off x="4786314" y="1643050"/>
            <a:ext cx="1981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r"/>
            <a:r>
              <a:rPr lang="ru-RU" sz="2400" dirty="0">
                <a:latin typeface="Times New Roman" pitchFamily="18" charset="0"/>
              </a:rPr>
              <a:t>Член-корр. Блохинцев Дмитрий Иванович</a:t>
            </a:r>
          </a:p>
        </p:txBody>
      </p:sp>
      <p:pic>
        <p:nvPicPr>
          <p:cNvPr id="10" name="Picture 3" descr="D:\users\Volodya\presentation\Pont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4714876" y="3714752"/>
            <a:ext cx="2211634" cy="297164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8" name="Вертикальный свиток 7"/>
          <p:cNvSpPr/>
          <p:nvPr/>
        </p:nvSpPr>
        <p:spPr>
          <a:xfrm>
            <a:off x="0" y="285728"/>
            <a:ext cx="9286908" cy="6429420"/>
          </a:xfrm>
          <a:prstGeom prst="verticalScroll">
            <a:avLst>
              <a:gd name="adj" fmla="val 298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5278" tIns="32639" rIns="65278" bIns="32639" numCol="1" rtlCol="0" anchor="ctr"/>
          <a:lstStyle/>
          <a:p>
            <a:pPr>
              <a:lnSpc>
                <a:spcPct val="120000"/>
              </a:lnSpc>
            </a:pPr>
            <a:r>
              <a:rPr lang="ru-RU" sz="1400" b="1" dirty="0" smtClean="0">
                <a:latin typeface="Arial Narrow" pitchFamily="34" charset="0"/>
              </a:rPr>
              <a:t>I. студенты</a:t>
            </a:r>
            <a:r>
              <a:rPr lang="ru-RU" sz="1400" dirty="0" smtClean="0">
                <a:latin typeface="Arial Narrow" pitchFamily="34" charset="0"/>
              </a:rPr>
              <a:t> кафедр физического факультета МГУ:</a:t>
            </a:r>
          </a:p>
          <a:p>
            <a:pPr>
              <a:lnSpc>
                <a:spcPct val="120000"/>
              </a:lnSpc>
            </a:pPr>
            <a:r>
              <a:rPr lang="ru-RU" sz="1400" dirty="0" smtClean="0">
                <a:latin typeface="Arial Narrow" pitchFamily="34" charset="0"/>
              </a:rPr>
              <a:t>	- с 1961 по </a:t>
            </a:r>
            <a:r>
              <a:rPr lang="ru-RU" sz="1400" b="1" dirty="0" smtClean="0">
                <a:latin typeface="Arial Narrow" pitchFamily="34" charset="0"/>
              </a:rPr>
              <a:t>2011</a:t>
            </a:r>
            <a:r>
              <a:rPr lang="ru-RU" sz="1400" dirty="0" smtClean="0">
                <a:latin typeface="Arial Narrow" pitchFamily="34" charset="0"/>
              </a:rPr>
              <a:t> гг. кафедры физики элементарных частиц. Заведующие кафедрой - В.И.Векслер, 				</a:t>
            </a:r>
            <a:r>
              <a:rPr lang="ru-RU" sz="1400" dirty="0" err="1" smtClean="0">
                <a:latin typeface="Arial Narrow" pitchFamily="34" charset="0"/>
              </a:rPr>
              <a:t>Б.М.Понтекорво</a:t>
            </a:r>
            <a:r>
              <a:rPr lang="ru-RU" sz="1400" dirty="0" smtClean="0">
                <a:latin typeface="Arial Narrow" pitchFamily="34" charset="0"/>
              </a:rPr>
              <a:t>, А.А.Тяпкин, в настоящее время  </a:t>
            </a:r>
            <a:r>
              <a:rPr lang="ru-RU" sz="1400" dirty="0" err="1" smtClean="0">
                <a:latin typeface="Arial Narrow" pitchFamily="34" charset="0"/>
              </a:rPr>
              <a:t>В.Г.Кадышевский</a:t>
            </a:r>
            <a:r>
              <a:rPr lang="ru-RU" sz="1400" dirty="0" smtClean="0">
                <a:latin typeface="Arial Narrow" pitchFamily="34" charset="0"/>
              </a:rPr>
              <a:t>;</a:t>
            </a:r>
          </a:p>
          <a:p>
            <a:pPr>
              <a:lnSpc>
                <a:spcPct val="120000"/>
              </a:lnSpc>
            </a:pPr>
            <a:r>
              <a:rPr lang="ru-RU" sz="1400" dirty="0" smtClean="0">
                <a:latin typeface="Arial Narrow" pitchFamily="34" charset="0"/>
              </a:rPr>
              <a:t>	- с 1961 по 1979 гг. кафедры теоретической ядерной физики. Заведующий кафедрой - Д.И.Блохинцев;</a:t>
            </a:r>
          </a:p>
          <a:p>
            <a:pPr>
              <a:lnSpc>
                <a:spcPct val="120000"/>
              </a:lnSpc>
            </a:pPr>
            <a:r>
              <a:rPr lang="ru-RU" sz="1400" dirty="0" smtClean="0">
                <a:latin typeface="Arial Narrow" pitchFamily="34" charset="0"/>
              </a:rPr>
              <a:t>	- с 1979 по 1986 гг. кафедры квантовой статистики и теории поля. Заведующий кафедрой - Н.Н.Боголюбов;</a:t>
            </a:r>
          </a:p>
          <a:p>
            <a:pPr>
              <a:lnSpc>
                <a:spcPct val="120000"/>
              </a:lnSpc>
            </a:pPr>
            <a:r>
              <a:rPr lang="ru-RU" sz="1400" dirty="0" smtClean="0">
                <a:latin typeface="Arial Narrow" pitchFamily="34" charset="0"/>
              </a:rPr>
              <a:t>	- с 1979 по 2003 гг. кафедры  физики  атомного ядра и теории квантовых столкновений. Заведующие кафедрой - 			А.Ф.Тулинов, В.В.Балашов;</a:t>
            </a:r>
          </a:p>
          <a:p>
            <a:pPr>
              <a:lnSpc>
                <a:spcPct val="120000"/>
              </a:lnSpc>
            </a:pPr>
            <a:r>
              <a:rPr lang="ru-RU" sz="1400" dirty="0" smtClean="0">
                <a:latin typeface="Arial Narrow" pitchFamily="34" charset="0"/>
              </a:rPr>
              <a:t>	- с 2001 по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2011 </a:t>
            </a:r>
            <a:r>
              <a:rPr lang="ru-RU" sz="1400" dirty="0" smtClean="0">
                <a:latin typeface="Arial Narrow" pitchFamily="34" charset="0"/>
              </a:rPr>
              <a:t>гг. кафедры нейтронографии. Заведующий кафедрой - В.Л.Аксенов.</a:t>
            </a:r>
          </a:p>
          <a:p>
            <a:pPr>
              <a:lnSpc>
                <a:spcPct val="120000"/>
              </a:lnSpc>
            </a:pPr>
            <a:r>
              <a:rPr lang="ru-RU" sz="1400" b="1" dirty="0" smtClean="0">
                <a:latin typeface="Arial Narrow" pitchFamily="34" charset="0"/>
              </a:rPr>
              <a:t>- студенты</a:t>
            </a:r>
            <a:r>
              <a:rPr lang="ru-RU" sz="1400" dirty="0" smtClean="0">
                <a:latin typeface="Arial Narrow" pitchFamily="34" charset="0"/>
              </a:rPr>
              <a:t>, прикомандированные к </a:t>
            </a:r>
            <a:r>
              <a:rPr lang="ru-RU" sz="1400" dirty="0" err="1" smtClean="0">
                <a:latin typeface="Arial Narrow" pitchFamily="34" charset="0"/>
              </a:rPr>
              <a:t>дубненским</a:t>
            </a:r>
            <a:r>
              <a:rPr lang="ru-RU" sz="1400" dirty="0" smtClean="0">
                <a:latin typeface="Arial Narrow" pitchFamily="34" charset="0"/>
              </a:rPr>
              <a:t> кафедрам:</a:t>
            </a:r>
          </a:p>
          <a:p>
            <a:pPr>
              <a:lnSpc>
                <a:spcPct val="120000"/>
              </a:lnSpc>
            </a:pPr>
            <a:r>
              <a:rPr lang="ru-RU" sz="1400" dirty="0" smtClean="0">
                <a:latin typeface="Arial Narrow" pitchFamily="34" charset="0"/>
              </a:rPr>
              <a:t>	- с 1961 по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2011</a:t>
            </a:r>
            <a:r>
              <a:rPr lang="ru-RU" sz="1400" dirty="0" smtClean="0">
                <a:latin typeface="Arial Narrow" pitchFamily="34" charset="0"/>
              </a:rPr>
              <a:t> гг. из ВУЗов России;</a:t>
            </a:r>
          </a:p>
          <a:p>
            <a:pPr>
              <a:lnSpc>
                <a:spcPct val="120000"/>
              </a:lnSpc>
            </a:pPr>
            <a:r>
              <a:rPr lang="ru-RU" sz="1400" dirty="0" smtClean="0">
                <a:latin typeface="Arial Narrow" pitchFamily="34" charset="0"/>
              </a:rPr>
              <a:t>	- с 1961 по 1991 гг. из республик СССР и из стран-участниц ОИЯИ. </a:t>
            </a:r>
          </a:p>
          <a:p>
            <a:pPr>
              <a:lnSpc>
                <a:spcPct val="120000"/>
              </a:lnSpc>
            </a:pPr>
            <a:r>
              <a:rPr lang="ru-RU" sz="1400" dirty="0" smtClean="0">
                <a:latin typeface="Arial Narrow" pitchFamily="34" charset="0"/>
              </a:rPr>
              <a:t>			Последние годы прикомандированные студенты обучаются по программам </a:t>
            </a:r>
            <a:r>
              <a:rPr lang="ru-RU" sz="1400" dirty="0" err="1" smtClean="0">
                <a:latin typeface="Arial Narrow" pitchFamily="34" charset="0"/>
              </a:rPr>
              <a:t>дубненских</a:t>
            </a:r>
            <a:r>
              <a:rPr lang="ru-RU" sz="1400" dirty="0" smtClean="0">
                <a:latin typeface="Arial Narrow" pitchFamily="34" charset="0"/>
              </a:rPr>
              <a:t> 			кафедр, готовят  дипломы в Дубне,</a:t>
            </a:r>
          </a:p>
          <a:p>
            <a:pPr>
              <a:lnSpc>
                <a:spcPct val="120000"/>
              </a:lnSpc>
            </a:pPr>
            <a:r>
              <a:rPr lang="ru-RU" sz="1400" b="1" dirty="0" smtClean="0">
                <a:latin typeface="Arial Narrow" pitchFamily="34" charset="0"/>
              </a:rPr>
              <a:t> - студенты   </a:t>
            </a:r>
            <a:r>
              <a:rPr lang="ru-RU" sz="1400" dirty="0" smtClean="0">
                <a:latin typeface="Arial Narrow" pitchFamily="34" charset="0"/>
              </a:rPr>
              <a:t>УНЦ  МГУ и МИФИ на базе филиала,</a:t>
            </a:r>
          </a:p>
          <a:p>
            <a:pPr>
              <a:lnSpc>
                <a:spcPct val="120000"/>
              </a:lnSpc>
            </a:pPr>
            <a:r>
              <a:rPr lang="ru-RU" sz="1400" dirty="0" smtClean="0">
                <a:latin typeface="Arial Narrow" pitchFamily="34" charset="0"/>
              </a:rPr>
              <a:t>	- с 1991 по 1999 гг. филиала кафедры  «Физики твердого тела» МИФИ. Заведующий филиалом </a:t>
            </a:r>
          </a:p>
          <a:p>
            <a:pPr>
              <a:lnSpc>
                <a:spcPct val="120000"/>
              </a:lnSpc>
            </a:pPr>
            <a:r>
              <a:rPr lang="ru-RU" sz="1400" dirty="0" smtClean="0">
                <a:latin typeface="Arial Narrow" pitchFamily="34" charset="0"/>
              </a:rPr>
              <a:t>			кафедры В.Л.Аксенов. </a:t>
            </a:r>
          </a:p>
          <a:p>
            <a:pPr>
              <a:lnSpc>
                <a:spcPct val="120000"/>
              </a:lnSpc>
            </a:pPr>
            <a:r>
              <a:rPr lang="ru-RU" sz="1400" dirty="0" smtClean="0">
                <a:latin typeface="Arial Narrow" pitchFamily="34" charset="0"/>
              </a:rPr>
              <a:t>               			Эта кафедра стала предтечей кафедры нейтронографии МГУ.</a:t>
            </a:r>
          </a:p>
          <a:p>
            <a:pPr>
              <a:lnSpc>
                <a:spcPct val="120000"/>
              </a:lnSpc>
            </a:pPr>
            <a:endParaRPr lang="ru-RU" sz="1400" dirty="0" smtClean="0">
              <a:latin typeface="Arial Narrow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1400" b="1" dirty="0" smtClean="0">
                <a:latin typeface="Arial Narrow" pitchFamily="34" charset="0"/>
              </a:rPr>
              <a:t>II. аспиранты </a:t>
            </a:r>
            <a:r>
              <a:rPr lang="ru-RU" sz="1400" dirty="0" err="1" smtClean="0">
                <a:latin typeface="Arial Narrow" pitchFamily="34" charset="0"/>
              </a:rPr>
              <a:t>дубненских</a:t>
            </a:r>
            <a:r>
              <a:rPr lang="ru-RU" sz="1400" dirty="0" smtClean="0">
                <a:latin typeface="Arial Narrow" pitchFamily="34" charset="0"/>
              </a:rPr>
              <a:t> кафедр физического факультета МГУ; </a:t>
            </a:r>
          </a:p>
          <a:p>
            <a:pPr>
              <a:lnSpc>
                <a:spcPct val="120000"/>
              </a:lnSpc>
            </a:pPr>
            <a:r>
              <a:rPr lang="ru-RU" sz="1400" b="1" dirty="0" smtClean="0">
                <a:latin typeface="Arial Narrow" pitchFamily="34" charset="0"/>
              </a:rPr>
              <a:t> - аспиранты, </a:t>
            </a:r>
            <a:r>
              <a:rPr lang="ru-RU" sz="1400" dirty="0" smtClean="0">
                <a:latin typeface="Arial Narrow" pitchFamily="34" charset="0"/>
              </a:rPr>
              <a:t>прикомандированные  к </a:t>
            </a:r>
            <a:r>
              <a:rPr lang="ru-RU" sz="1400" dirty="0" err="1" smtClean="0">
                <a:latin typeface="Arial Narrow" pitchFamily="34" charset="0"/>
              </a:rPr>
              <a:t>дубненским</a:t>
            </a:r>
            <a:r>
              <a:rPr lang="ru-RU" sz="1400" dirty="0" smtClean="0">
                <a:latin typeface="Arial Narrow" pitchFamily="34" charset="0"/>
              </a:rPr>
              <a:t> кафедрам:</a:t>
            </a:r>
          </a:p>
          <a:p>
            <a:pPr>
              <a:lnSpc>
                <a:spcPct val="120000"/>
              </a:lnSpc>
            </a:pPr>
            <a:r>
              <a:rPr lang="ru-RU" sz="1400" dirty="0" smtClean="0">
                <a:latin typeface="Arial Narrow" pitchFamily="34" charset="0"/>
              </a:rPr>
              <a:t>	- с 1961 по</a:t>
            </a:r>
            <a:r>
              <a:rPr lang="ru-RU" sz="1400" b="1" dirty="0" smtClean="0">
                <a:latin typeface="Arial Narrow" pitchFamily="34" charset="0"/>
              </a:rPr>
              <a:t>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2011</a:t>
            </a:r>
            <a:r>
              <a:rPr lang="ru-RU" sz="1400" b="1" dirty="0" smtClean="0">
                <a:latin typeface="Arial Narrow" pitchFamily="34" charset="0"/>
              </a:rPr>
              <a:t> </a:t>
            </a:r>
            <a:r>
              <a:rPr lang="ru-RU" sz="1400" dirty="0" smtClean="0">
                <a:latin typeface="Arial Narrow" pitchFamily="34" charset="0"/>
              </a:rPr>
              <a:t>гг. из ВУЗов России;</a:t>
            </a:r>
          </a:p>
          <a:p>
            <a:pPr>
              <a:lnSpc>
                <a:spcPct val="120000"/>
              </a:lnSpc>
            </a:pPr>
            <a:r>
              <a:rPr lang="ru-RU" sz="1400" dirty="0" smtClean="0">
                <a:latin typeface="Arial Narrow" pitchFamily="34" charset="0"/>
              </a:rPr>
              <a:t>	- с 1961 по 1991 гг. из республик СССР и из стран-участниц ОИЯИ.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00</a:t>
            </a:r>
            <a:endParaRPr lang="ru-RU" sz="12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ВЫПУСКНИКИ ФИЛИАЛА - ЭТО:</a:t>
            </a:r>
            <a:endParaRPr lang="ru-RU" sz="2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8" name="Вертикальный свиток 7"/>
          <p:cNvSpPr/>
          <p:nvPr/>
        </p:nvSpPr>
        <p:spPr>
          <a:xfrm>
            <a:off x="642910" y="857232"/>
            <a:ext cx="7643866" cy="4929222"/>
          </a:xfrm>
          <a:prstGeom prst="verticalScroll">
            <a:avLst>
              <a:gd name="adj" fmla="val 298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5278" tIns="32639" rIns="65278" bIns="32639" numCol="1" rtlCol="0" anchor="ctr"/>
          <a:lstStyle/>
          <a:p>
            <a:pPr>
              <a:lnSpc>
                <a:spcPct val="120000"/>
              </a:lnSpc>
            </a:pPr>
            <a:endParaRPr lang="ru-RU" sz="2000" b="1" dirty="0" smtClean="0">
              <a:latin typeface="Arial Narrow" pitchFamily="34" charset="0"/>
            </a:endParaRPr>
          </a:p>
          <a:p>
            <a:pPr indent="360000">
              <a:lnSpc>
                <a:spcPct val="200000"/>
              </a:lnSpc>
            </a:pPr>
            <a:r>
              <a:rPr lang="ru-RU" sz="2000" b="1" dirty="0" smtClean="0">
                <a:latin typeface="Arial Narrow" pitchFamily="34" charset="0"/>
              </a:rPr>
              <a:t>Список выпускников восстанавливается из документов учебной части филиала. К сожалению, как такового</a:t>
            </a:r>
            <a:r>
              <a:rPr lang="ru-RU" sz="2000" b="1" dirty="0" smtClean="0">
                <a:solidFill>
                  <a:schemeClr val="tx1"/>
                </a:solidFill>
                <a:latin typeface="Arial Narrow" pitchFamily="34" charset="0"/>
              </a:rPr>
              <a:t> архива </a:t>
            </a:r>
            <a:r>
              <a:rPr lang="ru-RU" sz="2000" b="1" dirty="0" smtClean="0">
                <a:latin typeface="Arial Narrow" pitchFamily="34" charset="0"/>
              </a:rPr>
              <a:t>в филиале не было. И если по студентам и аспирантам кафедр МГУ можно уточнить данные в Москве, то по прикомандированным студентам </a:t>
            </a:r>
            <a:r>
              <a:rPr lang="ru-RU" sz="2000" b="1" dirty="0" smtClean="0">
                <a:solidFill>
                  <a:schemeClr val="tx1"/>
                </a:solidFill>
                <a:latin typeface="Arial Narrow" pitchFamily="34" charset="0"/>
              </a:rPr>
              <a:t>(даже с московских кафедр) информации недостаточно. </a:t>
            </a:r>
          </a:p>
          <a:p>
            <a:pPr indent="360000">
              <a:lnSpc>
                <a:spcPct val="200000"/>
              </a:lnSpc>
            </a:pPr>
            <a:r>
              <a:rPr lang="ru-RU" sz="2000" b="1" dirty="0" smtClean="0">
                <a:latin typeface="Arial Narrow" pitchFamily="34" charset="0"/>
              </a:rPr>
              <a:t>Мы благодарны всем, кто помогает нам сделать список выпускников максимально полным.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0</a:t>
            </a:r>
            <a:endParaRPr lang="ru-RU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Скругленный прямоугольник 40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smtClean="0"/>
              <a:t>I</a:t>
            </a:r>
            <a:endParaRPr lang="ru-RU" sz="12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Выпускники</a:t>
            </a:r>
            <a:r>
              <a:rPr lang="en-US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филиала в ЛТФ ОИЯИ</a:t>
            </a:r>
            <a:endParaRPr lang="ru-RU" sz="2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6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130902" y="698389"/>
            <a:ext cx="8652501" cy="5684691"/>
            <a:chOff x="130902" y="698389"/>
            <a:chExt cx="8652501" cy="5684691"/>
          </a:xfrm>
        </p:grpSpPr>
        <p:pic>
          <p:nvPicPr>
            <p:cNvPr id="38" name="Рисунок 37" descr="ltf00_t1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346917">
              <a:off x="130902" y="698389"/>
              <a:ext cx="4784543" cy="3009028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</p:pic>
        <p:pic>
          <p:nvPicPr>
            <p:cNvPr id="39" name="Рисунок 38" descr="ltf00_t1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039898">
              <a:off x="3997452" y="3405882"/>
              <a:ext cx="4785951" cy="2977198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Скругленный прямоугольник 40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smtClean="0"/>
              <a:t>I-a</a:t>
            </a:r>
            <a:endParaRPr lang="ru-RU" sz="12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Выпускники</a:t>
            </a:r>
            <a:r>
              <a:rPr lang="en-US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филиала в ЛТФ ОИЯИ</a:t>
            </a:r>
            <a:endParaRPr lang="ru-RU" sz="2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7</a:t>
            </a:fld>
            <a:endParaRPr lang="ru-RU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2845" y="714356"/>
          <a:ext cx="8858311" cy="5572164"/>
        </p:xfrm>
        <a:graphic>
          <a:graphicData uri="http://schemas.openxmlformats.org/drawingml/2006/table">
            <a:tbl>
              <a:tblPr/>
              <a:tblGrid>
                <a:gridCol w="928693"/>
                <a:gridCol w="1143008"/>
                <a:gridCol w="1071570"/>
                <a:gridCol w="1143008"/>
                <a:gridCol w="1251214"/>
                <a:gridCol w="1034803"/>
                <a:gridCol w="1147124"/>
                <a:gridCol w="1138891"/>
              </a:tblGrid>
              <a:tr h="185738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Авдеев Леонид Викторович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Аксенов </a:t>
                      </a:r>
                      <a:endParaRPr lang="ru-RU" sz="14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Виктор </a:t>
                      </a: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Лазаревич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Бальбуцев Евгений Борисович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Буров </a:t>
                      </a:r>
                      <a:endParaRPr lang="ru-RU" sz="14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Валерий </a:t>
                      </a: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Васильевич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Вдовин</a:t>
                      </a: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Андрей Иванович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Виницкий</a:t>
                      </a: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 Сергей </a:t>
                      </a:r>
                      <a:endParaRPr lang="ru-RU" sz="14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Ильич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Виноградов Виталий Михайлович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Владимиров Алексей Александрович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5738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Воронов Виктор Васильевич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Гареев </a:t>
                      </a:r>
                      <a:endParaRPr lang="ru-RU" sz="14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err="1" smtClean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Фангиль</a:t>
                      </a:r>
                      <a:r>
                        <a:rPr lang="ru-RU" sz="14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Ахматгареевич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Ершов </a:t>
                      </a:r>
                      <a:endParaRPr lang="ru-RU" sz="14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Сергей </a:t>
                      </a: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Николаевич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Журавлев Вячеслав Иванович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Иванов  </a:t>
                      </a:r>
                      <a:endParaRPr lang="ru-RU" sz="14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Михаил </a:t>
                      </a: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Алексеевич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Иванов Евгений Алексеевич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Исаев </a:t>
                      </a:r>
                      <a:endParaRPr lang="ru-RU" sz="14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Алексей Петрович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Камалов </a:t>
                      </a:r>
                      <a:endParaRPr lang="ru-RU" sz="14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err="1" smtClean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Сабит</a:t>
                      </a:r>
                      <a:r>
                        <a:rPr lang="ru-RU" sz="14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Сабирьянович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5738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Каптарь Леонид Петрович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Кривонос Сергей  Олегович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Куземский Александр Леонидович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Кузьмин Владимир Александрович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Мележик</a:t>
                      </a: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 Владимир Степанович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Нестеренко Валентин Олегович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Нестеренко Владимир Витальевич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Первушин Виктор Николаевич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13" name="Рисунок 12" descr="селюгин_олег_викт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28860" y="2805825"/>
            <a:ext cx="783133" cy="9324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 descr="селюгин_олег_викт.bmp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14282" y="813490"/>
            <a:ext cx="864000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 descr="селюгин_олег_викт.bmp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441134" y="813490"/>
            <a:ext cx="864000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 descr="селюгин_олег_викт.bmp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4720" y="777490"/>
            <a:ext cx="822193" cy="10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 descr="селюгин_олег_викт.bmp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06499" y="795490"/>
            <a:ext cx="804891" cy="104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Рисунок 18" descr="селюгин_олег_викт.bmp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>
          <a:xfrm>
            <a:off x="5650976" y="852478"/>
            <a:ext cx="864000" cy="9300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Рисунок 19" descr="селюгин_олег_викт.bmp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7858148" y="785794"/>
            <a:ext cx="864000" cy="10633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Рисунок 20" descr="селюгин_олег_викт.bmp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754562" y="813490"/>
            <a:ext cx="864000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Рисунок 21" descr="селюгин_олег_викт.bmp">
            <a:hlinkClick r:id="" action="ppaction://noaction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14282" y="2857108"/>
            <a:ext cx="760742" cy="8299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Рисунок 22" descr="селюгин_олег_викт.bmp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85852" y="2843430"/>
            <a:ext cx="828869" cy="8572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Рисунок 23" descr="селюгин_олег_викт.bmp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623888" y="2771992"/>
            <a:ext cx="750098" cy="10001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Рисунок 24" descr="селюгин_олег_викт.bmp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715008" y="2786058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Рисунок 25" descr="селюгин_олег_викт.bmp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863044" y="2786058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Рисунок 26" descr="селюгин_олег_викт.bmp"/>
          <p:cNvPicPr>
            <a:picLocks/>
          </p:cNvPicPr>
          <p:nvPr/>
        </p:nvPicPr>
        <p:blipFill>
          <a:blip r:embed="rId16"/>
          <a:stretch>
            <a:fillRect/>
          </a:stretch>
        </p:blipFill>
        <p:spPr>
          <a:xfrm>
            <a:off x="8043306" y="2786058"/>
            <a:ext cx="799548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8" name="Рисунок 27" descr="селюгин_олег_викт.bmp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58022" y="2807711"/>
            <a:ext cx="772950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" name="Рисунок 28" descr="селюгин_олег_викт.bmp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14282" y="4572008"/>
            <a:ext cx="861818" cy="10001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" name="Рисунок 29" descr="селюгин_олег_викт.bmp"/>
          <p:cNvPicPr>
            <a:picLocks/>
          </p:cNvPicPr>
          <p:nvPr/>
        </p:nvPicPr>
        <p:blipFill>
          <a:blip r:embed="rId19"/>
          <a:stretch>
            <a:fillRect/>
          </a:stretch>
        </p:blipFill>
        <p:spPr>
          <a:xfrm>
            <a:off x="1357290" y="4586074"/>
            <a:ext cx="775585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1" name="Рисунок 30" descr="селюгин_олег_викт.bmp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576301" y="4585702"/>
            <a:ext cx="857258" cy="9727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2" name="Рисунок 31" descr="селюгин_олег_викт.bmp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2492245" y="4585703"/>
            <a:ext cx="810619" cy="9727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Рисунок 32" descr="селюгин_олег_викт.bmp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872493" y="4573257"/>
            <a:ext cx="783656" cy="9976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" name="Рисунок 33" descr="селюгин_олег_викт.bmp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728658" y="4575146"/>
            <a:ext cx="870398" cy="9938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5" name="Рисунок 34" descr="селюгин_олег_викт.bmp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4706996" y="4573257"/>
            <a:ext cx="748225" cy="9976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6" name="Рисунок 35" descr="селюгин_олег_викт.bmp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7929586" y="4572008"/>
            <a:ext cx="867087" cy="10001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8" name="Рисунок 37" descr="селюгин_олег_викт.bmp"/>
          <p:cNvPicPr>
            <a:picLocks/>
          </p:cNvPicPr>
          <p:nvPr/>
        </p:nvPicPr>
        <p:blipFill>
          <a:blip r:embed="rId26"/>
          <a:stretch>
            <a:fillRect/>
          </a:stretch>
        </p:blipFill>
        <p:spPr>
          <a:xfrm>
            <a:off x="1357290" y="781705"/>
            <a:ext cx="714380" cy="10715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Скругленный прямоугольник 40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smtClean="0"/>
              <a:t>I-b</a:t>
            </a:r>
            <a:endParaRPr lang="ru-RU" sz="12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Выпускники</a:t>
            </a:r>
            <a:r>
              <a:rPr lang="en-US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филиала в ЛТФ ОИЯИ</a:t>
            </a:r>
            <a:endParaRPr lang="ru-RU" sz="2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8</a:t>
            </a:fld>
            <a:endParaRPr lang="ru-RU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2845" y="714356"/>
          <a:ext cx="9001154" cy="557216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161438"/>
                <a:gridCol w="1161439"/>
                <a:gridCol w="1161439"/>
                <a:gridCol w="1088850"/>
                <a:gridCol w="1088850"/>
                <a:gridCol w="1124593"/>
                <a:gridCol w="1057289"/>
                <a:gridCol w="1157256"/>
              </a:tblGrid>
              <a:tr h="185738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Пимиков</a:t>
                      </a: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 Александр Владимирович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Пономарев Владимир Юрьевич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Потапова</a:t>
                      </a: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Ирина Викторовна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Приезжев  Вячеслав Борисович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Пупышев</a:t>
                      </a: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 Василий Вениаминович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Рерих Константин Владимирович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Селюгин </a:t>
                      </a:r>
                      <a:endParaRPr lang="ru-RU" sz="14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Олег </a:t>
                      </a: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Викторович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Соболев </a:t>
                      </a:r>
                      <a:endParaRPr lang="ru-RU" sz="14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Игорь </a:t>
                      </a: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Константинович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5738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Соловцева Ольга </a:t>
                      </a:r>
                      <a:endParaRPr lang="ru-RU" sz="14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Павловна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Соловцов Игорь Леонидович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Сорин Александр Савельевич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Теряев </a:t>
                      </a:r>
                      <a:endParaRPr lang="ru-RU" sz="14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Олег </a:t>
                      </a: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Валерианович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Титов Александр Иванович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Федотов </a:t>
                      </a:r>
                      <a:endParaRPr lang="ru-RU" sz="14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Сергей </a:t>
                      </a: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Иванович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Федюнькин Евгений Дмитриевич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Ханхасаев Михаил Хадалаевич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5738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Христова </a:t>
                      </a:r>
                      <a:r>
                        <a:rPr lang="ru-RU" sz="14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Екатерина</a:t>
                      </a: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Чижов </a:t>
                      </a:r>
                      <a:endParaRPr lang="ru-RU" sz="14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Алексей Владимирович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Чижов</a:t>
                      </a: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Михаил Владимирович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Шилов </a:t>
                      </a:r>
                      <a:endParaRPr lang="ru-RU" sz="14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Виктор </a:t>
                      </a: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Михайлович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Шимковец</a:t>
                      </a:r>
                      <a:r>
                        <a:rPr lang="ru-RU" sz="14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Федор</a:t>
                      </a: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spc="-100">
                          <a:solidFill>
                            <a:srgbClr val="000000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Шкирманов Дмитрий Сергеевич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en-US" sz="18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pic>
        <p:nvPicPr>
          <p:cNvPr id="6" name="Рисунок 5" descr="селюгин_олег_викт.bmp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28728" y="2777667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селюгин_олег_викт.bmp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46529" y="2777667"/>
            <a:ext cx="729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селюгин_олег_викт.bmp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00298" y="4607727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селюгин_олег_викт.bmp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69675" y="816495"/>
            <a:ext cx="773435" cy="10001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селюгин_олег_викт.bmp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34551" y="848561"/>
            <a:ext cx="755182" cy="93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 descr="селюгин_олег_викт.bmp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632170" y="830561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селюгин_олег_викт.bmp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879908" y="794561"/>
            <a:ext cx="866520" cy="104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 descr="селюгин_олег_викт.bmp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08334" y="798398"/>
            <a:ext cx="727715" cy="10363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 descr="селюгин_олег_викт.bmp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16615" y="921091"/>
            <a:ext cx="818214" cy="7909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 descr="селюгин_олег_викт.bmp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072462" y="830561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 descr="селюгин_олег_викт.bmp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85720" y="4607727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 descr="селюгин_олег_викт.bmp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85720" y="2777667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Рисунок 18" descr="селюгин_олег_викт.bmp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86314" y="2799320"/>
            <a:ext cx="787028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Рисунок 19" descr="селюгин_олег_викт.bmp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929314" y="2777667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Рисунок 20" descr="селюгин_олег_викт.bmp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036607" y="2777667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Рисунок 21" descr="селюгин_олег_викт.bmp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500166" y="4620807"/>
            <a:ext cx="714380" cy="9458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Рисунок 22" descr="селюгин_олег_викт.bmp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43900" y="2794449"/>
            <a:ext cx="785818" cy="938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Рисунок 23" descr="селюгин_олег_викт.bmp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643306" y="4607727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Рисунок 24" descr="селюгин_олег_викт.bmp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786314" y="4607727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Рисунок 25" descr="селюгин_олег_викт.bmp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929322" y="4607727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8" name="Рисунок 27" descr="селюгин_олег_викт.bmp"/>
          <p:cNvPicPr>
            <a:picLocks/>
          </p:cNvPicPr>
          <p:nvPr/>
        </p:nvPicPr>
        <p:blipFill>
          <a:blip r:embed="rId16"/>
          <a:stretch>
            <a:fillRect/>
          </a:stretch>
        </p:blipFill>
        <p:spPr>
          <a:xfrm>
            <a:off x="2643174" y="2777667"/>
            <a:ext cx="83025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" name="Рисунок 28" descr="селюгин_олег_викт.bmp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57158" y="852214"/>
            <a:ext cx="767720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0" y="1000108"/>
            <a:ext cx="9144000" cy="3929090"/>
            <a:chOff x="0" y="1000108"/>
            <a:chExt cx="9144000" cy="3929090"/>
          </a:xfrm>
        </p:grpSpPr>
        <p:sp>
          <p:nvSpPr>
            <p:cNvPr id="48" name="Прямоугольник 47"/>
            <p:cNvSpPr/>
            <p:nvPr/>
          </p:nvSpPr>
          <p:spPr>
            <a:xfrm>
              <a:off x="0" y="1000108"/>
              <a:ext cx="9144000" cy="392909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en-US" sz="2000" dirty="0" smtClean="0">
                <a:latin typeface="Times New Roman"/>
              </a:endParaRPr>
            </a:p>
            <a:p>
              <a:pPr algn="ctr"/>
              <a:endParaRPr lang="en-US" sz="2000" dirty="0" smtClean="0">
                <a:latin typeface="Times New Roman"/>
              </a:endParaRPr>
            </a:p>
            <a:p>
              <a:pPr algn="ctr"/>
              <a:endParaRPr lang="en-US" sz="2000" dirty="0" smtClean="0">
                <a:latin typeface="Times New Roman"/>
              </a:endParaRPr>
            </a:p>
            <a:p>
              <a:pPr algn="ctr"/>
              <a:endParaRPr lang="en-US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lvl="2">
                <a:buFont typeface="Arial" pitchFamily="34" charset="0"/>
                <a:buChar char="•"/>
              </a:pPr>
              <a:endParaRPr lang="ru-RU" dirty="0" smtClean="0"/>
            </a:p>
            <a:p>
              <a:pPr lvl="2"/>
              <a:endParaRPr lang="ru-RU" dirty="0" smtClean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70012" y="3861523"/>
              <a:ext cx="2428860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b"/>
              <a:r>
                <a:rPr lang="ru-RU" sz="1700" dirty="0" err="1" smtClean="0">
                  <a:solidFill>
                    <a:srgbClr val="FFFF00"/>
                  </a:solidFill>
                  <a:latin typeface="Times New Roman"/>
                </a:rPr>
                <a:t>Фангиль</a:t>
              </a:r>
              <a:r>
                <a:rPr lang="ru-RU" sz="1700" dirty="0" smtClean="0">
                  <a:solidFill>
                    <a:srgbClr val="FFFF00"/>
                  </a:solidFill>
                  <a:latin typeface="Times New Roman"/>
                </a:rPr>
                <a:t> </a:t>
              </a:r>
              <a:r>
                <a:rPr lang="ru-RU" sz="1700" dirty="0" err="1" smtClean="0">
                  <a:solidFill>
                    <a:srgbClr val="FFFF00"/>
                  </a:solidFill>
                  <a:latin typeface="Times New Roman"/>
                </a:rPr>
                <a:t>Ахматгареевич</a:t>
              </a:r>
              <a:r>
                <a:rPr lang="ru-RU" sz="1700" dirty="0" smtClean="0">
                  <a:solidFill>
                    <a:srgbClr val="FFFF00"/>
                  </a:solidFill>
                  <a:latin typeface="Times New Roman"/>
                </a:rPr>
                <a:t> Гареев</a:t>
              </a:r>
              <a:r>
                <a:rPr lang="en-US" sz="1700" dirty="0" smtClean="0">
                  <a:solidFill>
                    <a:srgbClr val="FFFF00"/>
                  </a:solidFill>
                  <a:latin typeface="Times New Roman"/>
                </a:rPr>
                <a:t> </a:t>
              </a:r>
            </a:p>
            <a:p>
              <a:pPr algn="ctr" fontAlgn="b"/>
              <a:r>
                <a:rPr lang="ru-RU" sz="1700" dirty="0" smtClean="0">
                  <a:solidFill>
                    <a:schemeClr val="bg1"/>
                  </a:solidFill>
                  <a:latin typeface="Times New Roman"/>
                </a:rPr>
                <a:t>Выпускник 1965 года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0" y="1102162"/>
              <a:ext cx="9144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2400" b="1" dirty="0" smtClean="0">
                  <a:ln w="11430"/>
                  <a:solidFill>
                    <a:srgbClr val="FFC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Первые выпускники филиала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929322" y="3861523"/>
              <a:ext cx="3071834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Times New Roman"/>
                </a:rPr>
                <a:t>Константин Владимирович Рерих</a:t>
              </a:r>
            </a:p>
            <a:p>
              <a:pPr algn="ctr" fontAlgn="b"/>
              <a:r>
                <a:rPr lang="ru-RU" sz="1700" dirty="0" smtClean="0">
                  <a:solidFill>
                    <a:schemeClr val="bg1"/>
                  </a:solidFill>
                  <a:latin typeface="Times New Roman"/>
                </a:rPr>
                <a:t>Выпускник 1964 года 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071802" y="3861523"/>
              <a:ext cx="2857520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Times New Roman"/>
                </a:rPr>
                <a:t>Вячеслав Иванович Журавлев </a:t>
              </a:r>
            </a:p>
            <a:p>
              <a:pPr algn="ctr" fontAlgn="b"/>
              <a:r>
                <a:rPr lang="ru-RU" sz="1700" dirty="0" smtClean="0">
                  <a:solidFill>
                    <a:schemeClr val="bg1"/>
                  </a:solidFill>
                  <a:latin typeface="Times New Roman"/>
                </a:rPr>
                <a:t>Выпускник 1963 года</a:t>
              </a:r>
            </a:p>
          </p:txBody>
        </p:sp>
        <p:pic>
          <p:nvPicPr>
            <p:cNvPr id="47" name="Рисунок 46" descr="селюгин_олег_викт.bmp">
              <a:hlinkClick r:id="rId3" action="ppaction://hlinksldjump"/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40616" y="1898185"/>
              <a:ext cx="1269000" cy="16920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1" name="Рисунок 50" descr="селюгин_олег_викт.bmp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86555" y="1919061"/>
              <a:ext cx="1188113" cy="16920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9" name="Рисунок 58" descr="селюгин_олег_викт.bmp">
              <a:hlinkClick r:id="rId3" action="ppaction://hlinksldjump"/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7019" y="1929739"/>
              <a:ext cx="1316658" cy="16920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63" name="Скругленный прямоугольник 62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1.1</a:t>
            </a:r>
            <a:endParaRPr lang="ru-RU" sz="1200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46"/>
          <p:cNvGrpSpPr/>
          <p:nvPr/>
        </p:nvGrpSpPr>
        <p:grpSpPr>
          <a:xfrm>
            <a:off x="1643042" y="1336889"/>
            <a:ext cx="5735453" cy="4337307"/>
            <a:chOff x="2300257" y="1514452"/>
            <a:chExt cx="8029633" cy="6072230"/>
          </a:xfrm>
        </p:grpSpPr>
        <p:grpSp>
          <p:nvGrpSpPr>
            <p:cNvPr id="4" name="Группа 39"/>
            <p:cNvGrpSpPr/>
            <p:nvPr/>
          </p:nvGrpSpPr>
          <p:grpSpPr>
            <a:xfrm>
              <a:off x="2300257" y="1514452"/>
              <a:ext cx="8029633" cy="6072230"/>
              <a:chOff x="-5343609" y="2014518"/>
              <a:chExt cx="8029633" cy="6072230"/>
            </a:xfrm>
          </p:grpSpPr>
          <p:sp>
            <p:nvSpPr>
              <p:cNvPr id="44" name="Прямоугольник 43"/>
              <p:cNvSpPr/>
              <p:nvPr/>
            </p:nvSpPr>
            <p:spPr>
              <a:xfrm>
                <a:off x="-5343609" y="2014518"/>
                <a:ext cx="8029633" cy="607223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 dirty="0" smtClean="0">
                  <a:latin typeface="Times New Roman"/>
                </a:endParaRPr>
              </a:p>
              <a:p>
                <a:pPr algn="ctr"/>
                <a:endParaRPr lang="ru-RU" sz="2000" dirty="0" smtClean="0">
                  <a:latin typeface="Times New Roman"/>
                </a:endParaRPr>
              </a:p>
              <a:p>
                <a:pPr algn="ctr"/>
                <a:endParaRPr lang="ru-RU" sz="2000" dirty="0" smtClean="0">
                  <a:latin typeface="Times New Roman"/>
                </a:endParaRPr>
              </a:p>
              <a:p>
                <a:pPr algn="ctr"/>
                <a:endParaRPr lang="ru-RU" sz="2000" dirty="0" smtClean="0">
                  <a:latin typeface="Times New Roman"/>
                </a:endParaRPr>
              </a:p>
              <a:p>
                <a:pPr algn="ctr"/>
                <a:endParaRPr lang="en-US" sz="2000" dirty="0" smtClean="0">
                  <a:latin typeface="Times New Roman"/>
                </a:endParaRPr>
              </a:p>
              <a:p>
                <a:pPr algn="ctr"/>
                <a:endParaRPr lang="en-US" sz="2000" dirty="0" smtClean="0">
                  <a:latin typeface="Times New Roman"/>
                </a:endParaRPr>
              </a:p>
              <a:p>
                <a:pPr algn="ctr"/>
                <a:endParaRPr lang="en-US" sz="2000" dirty="0" smtClean="0">
                  <a:latin typeface="Times New Roman"/>
                </a:endParaRPr>
              </a:p>
              <a:p>
                <a:pPr algn="ctr"/>
                <a:endParaRPr lang="en-US" sz="2000" dirty="0" smtClean="0">
                  <a:latin typeface="Times New Roman"/>
                </a:endParaRPr>
              </a:p>
              <a:p>
                <a:pPr algn="ctr"/>
                <a:endParaRPr lang="ru-RU" sz="2000" dirty="0" smtClean="0">
                  <a:latin typeface="Times New Roman"/>
                </a:endParaRPr>
              </a:p>
              <a:p>
                <a:pPr lvl="2">
                  <a:buFont typeface="Arial" pitchFamily="34" charset="0"/>
                  <a:buChar char="•"/>
                </a:pPr>
                <a:endParaRPr lang="ru-RU" dirty="0" smtClean="0"/>
              </a:p>
              <a:p>
                <a:pPr lvl="2"/>
                <a:endParaRPr lang="ru-RU" dirty="0" smtClean="0"/>
              </a:p>
            </p:txBody>
          </p:sp>
          <p:pic>
            <p:nvPicPr>
              <p:cNvPr id="45" name="Рисунок 44" descr="селюгин_олег_викт.bmp">
                <a:hlinkClick r:id="rId3" action="ppaction://hlinksldjump"/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2343213" y="3243249"/>
                <a:ext cx="2332723" cy="3864868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</p:grpSp>
        <p:sp>
          <p:nvSpPr>
            <p:cNvPr id="42" name="TextBox 41"/>
            <p:cNvSpPr txBox="1"/>
            <p:nvPr/>
          </p:nvSpPr>
          <p:spPr>
            <a:xfrm>
              <a:off x="2900336" y="1585890"/>
              <a:ext cx="7358114" cy="107721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marL="0" lvl="4" algn="ctr"/>
              <a:r>
                <a:rPr lang="ru-RU" sz="2100" b="1" dirty="0" smtClean="0">
                  <a:ln w="11430"/>
                  <a:solidFill>
                    <a:srgbClr val="FFC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itchFamily="34" charset="0"/>
                </a:rPr>
                <a:t>Директор ЛТФ</a:t>
              </a:r>
              <a:endParaRPr lang="en-US" sz="21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endParaRPr>
            </a:p>
            <a:p>
              <a:pPr algn="ctr"/>
              <a:r>
                <a:rPr lang="ru-RU" sz="2300" dirty="0" smtClean="0">
                  <a:solidFill>
                    <a:srgbClr val="FFFF00"/>
                  </a:solidFill>
                  <a:latin typeface="Times New Roman"/>
                </a:rPr>
                <a:t>Виктор Васильевич Воронов 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300389" y="6843724"/>
              <a:ext cx="5083059" cy="4955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2" algn="ctr" fontAlgn="b"/>
              <a:r>
                <a:rPr lang="ru-RU" sz="1700" dirty="0" smtClean="0">
                  <a:solidFill>
                    <a:schemeClr val="bg1"/>
                  </a:solidFill>
                  <a:latin typeface="Times New Roman"/>
                </a:rPr>
                <a:t>Выпускник  1971 года</a:t>
              </a:r>
            </a:p>
          </p:txBody>
        </p:sp>
      </p:grpSp>
      <p:sp>
        <p:nvSpPr>
          <p:cNvPr id="49" name="Скругленный прямоугольник 48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1.2</a:t>
            </a:r>
            <a:endParaRPr lang="ru-RU" sz="1200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11</a:t>
            </a:fld>
            <a:endParaRPr lang="ru-RU"/>
          </a:p>
        </p:txBody>
      </p:sp>
      <p:grpSp>
        <p:nvGrpSpPr>
          <p:cNvPr id="35" name="Группа 34"/>
          <p:cNvGrpSpPr/>
          <p:nvPr/>
        </p:nvGrpSpPr>
        <p:grpSpPr>
          <a:xfrm>
            <a:off x="0" y="142852"/>
            <a:ext cx="9144000" cy="6378393"/>
            <a:chOff x="0" y="142852"/>
            <a:chExt cx="9144000" cy="6378393"/>
          </a:xfrm>
        </p:grpSpPr>
        <p:sp>
          <p:nvSpPr>
            <p:cNvPr id="2" name="TextBox 1"/>
            <p:cNvSpPr txBox="1"/>
            <p:nvPr/>
          </p:nvSpPr>
          <p:spPr>
            <a:xfrm>
              <a:off x="1561401" y="295934"/>
              <a:ext cx="6786610" cy="340706"/>
            </a:xfrm>
            <a:prstGeom prst="rect">
              <a:avLst/>
            </a:prstGeom>
            <a:noFill/>
          </p:spPr>
          <p:txBody>
            <a:bodyPr wrap="square" lIns="65263" tIns="32630" rIns="65263" bIns="32630" rtlCol="0">
              <a:spAutoFit/>
            </a:bodyPr>
            <a:lstStyle/>
            <a:p>
              <a:pPr algn="ctr"/>
              <a:r>
                <a:rPr lang="ru-RU" dirty="0" smtClean="0"/>
                <a:t>Выпускники, работающие в ЛТФ ОИЯИ </a:t>
              </a:r>
              <a:endParaRPr lang="ru-RU" dirty="0"/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0" y="142852"/>
              <a:ext cx="9144000" cy="63783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94" tIns="32648" rIns="65294" bIns="32648" rtlCol="0" anchor="ctr"/>
            <a:lstStyle/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en-US" sz="2000" dirty="0" smtClean="0">
                <a:latin typeface="Times New Roman"/>
              </a:endParaRPr>
            </a:p>
            <a:p>
              <a:pPr algn="ctr"/>
              <a:endParaRPr lang="en-US" sz="2000" dirty="0" smtClean="0">
                <a:latin typeface="Times New Roman"/>
              </a:endParaRPr>
            </a:p>
            <a:p>
              <a:pPr algn="ctr"/>
              <a:endParaRPr lang="en-US" sz="2000" dirty="0" smtClean="0">
                <a:latin typeface="Times New Roman"/>
              </a:endParaRPr>
            </a:p>
            <a:p>
              <a:pPr algn="ctr"/>
              <a:endParaRPr lang="en-US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lvl="2">
                <a:buFont typeface="Arial" pitchFamily="34" charset="0"/>
                <a:buChar char="•"/>
              </a:pPr>
              <a:endParaRPr lang="ru-RU" dirty="0" smtClean="0"/>
            </a:p>
            <a:p>
              <a:pPr lvl="2"/>
              <a:endParaRPr lang="ru-RU" dirty="0" smtClean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42845" y="604282"/>
              <a:ext cx="2786082" cy="281377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b"/>
              <a:r>
                <a:rPr lang="ru-RU" sz="1400" dirty="0" smtClean="0">
                  <a:solidFill>
                    <a:schemeClr val="bg1"/>
                  </a:solidFill>
                  <a:latin typeface="Times New Roman"/>
                </a:rPr>
                <a:t>--Советники при дирекции ЛТФ</a:t>
              </a:r>
              <a:r>
                <a:rPr lang="en-US" sz="1400" dirty="0" smtClean="0">
                  <a:solidFill>
                    <a:schemeClr val="bg1"/>
                  </a:solidFill>
                  <a:latin typeface="Times New Roman"/>
                </a:rPr>
                <a:t>--</a:t>
              </a:r>
              <a:endParaRPr lang="ru-RU" sz="1400" dirty="0" smtClean="0">
                <a:solidFill>
                  <a:schemeClr val="bg1"/>
                </a:solidFill>
                <a:latin typeface="Times New Roman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0" y="193879"/>
              <a:ext cx="9144000" cy="435266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2400" b="1" dirty="0" smtClean="0">
                  <a:ln w="11430"/>
                  <a:solidFill>
                    <a:srgbClr val="FFC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Наши выпускники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14282" y="5500702"/>
              <a:ext cx="1428727" cy="712264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Валерий </a:t>
              </a:r>
            </a:p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Васильевич </a:t>
              </a:r>
            </a:p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Буров</a:t>
              </a:r>
              <a:endParaRPr lang="ru-RU" sz="1400" dirty="0">
                <a:solidFill>
                  <a:srgbClr val="FFFF00"/>
                </a:solidFill>
                <a:latin typeface="Times New Roman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143636" y="2620500"/>
              <a:ext cx="1418564" cy="712264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Вячеслав </a:t>
              </a:r>
            </a:p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Борисович </a:t>
              </a:r>
            </a:p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Приезжев</a:t>
              </a:r>
              <a:endParaRPr lang="ru-RU" sz="1400" dirty="0">
                <a:solidFill>
                  <a:srgbClr val="FFFF00"/>
                </a:solidFill>
                <a:latin typeface="Times New Roman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643834" y="2620500"/>
              <a:ext cx="1357322" cy="712264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Андрей</a:t>
              </a:r>
            </a:p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 Иванович</a:t>
              </a:r>
            </a:p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 Вдовин </a:t>
              </a:r>
            </a:p>
          </p:txBody>
        </p:sp>
        <p:pic>
          <p:nvPicPr>
            <p:cNvPr id="56" name="Рисунок 55" descr="селюгин_олег_викт.bmp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86710" y="1089546"/>
              <a:ext cx="985236" cy="1332000"/>
            </a:xfrm>
            <a:prstGeom prst="round2DiagRect">
              <a:avLst>
                <a:gd name="adj1" fmla="val 16667"/>
                <a:gd name="adj2" fmla="val 0"/>
              </a:avLst>
            </a:prstGeom>
            <a:ln w="1143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7" name="Рисунок 56" descr="селюгин_олег_викт.bmp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8710" y="3987796"/>
              <a:ext cx="1110436" cy="13680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4" name="Рисунок 63" descr="селюгин_олег_викт.bmp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57950" y="1071546"/>
              <a:ext cx="1057920" cy="13680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6" name="Рисунок 45" descr="селюгин_олег_викт.bmp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6150" y="1071546"/>
              <a:ext cx="1026000" cy="13680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51" name="TextBox 50"/>
            <p:cNvSpPr txBox="1"/>
            <p:nvPr/>
          </p:nvSpPr>
          <p:spPr>
            <a:xfrm>
              <a:off x="0" y="2620500"/>
              <a:ext cx="1357290" cy="712264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Вячеслав </a:t>
              </a:r>
            </a:p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Иванович </a:t>
              </a:r>
            </a:p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Журавлев 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06163" y="3429000"/>
              <a:ext cx="8654171" cy="281377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b"/>
              <a:r>
                <a:rPr lang="ru-RU" sz="1400" dirty="0" smtClean="0">
                  <a:solidFill>
                    <a:schemeClr val="bg1"/>
                  </a:solidFill>
                  <a:latin typeface="Times New Roman"/>
                </a:rPr>
                <a:t>----------------------------------------------------Начальники  секторов-----------------------------------------------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215074" y="602096"/>
              <a:ext cx="2928926" cy="285749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b"/>
              <a:r>
                <a:rPr lang="ru-RU" sz="1400" dirty="0" smtClean="0">
                  <a:solidFill>
                    <a:schemeClr val="bg1"/>
                  </a:solidFill>
                  <a:latin typeface="Times New Roman"/>
                </a:rPr>
                <a:t>--Руководители научных тем--</a:t>
              </a:r>
            </a:p>
          </p:txBody>
        </p:sp>
        <p:pic>
          <p:nvPicPr>
            <p:cNvPr id="20" name="Рисунок 19" descr="селюгин_олег_викт.bmp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71604" y="1071546"/>
              <a:ext cx="1178000" cy="13680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3" name="TextBox 22"/>
            <p:cNvSpPr txBox="1"/>
            <p:nvPr/>
          </p:nvSpPr>
          <p:spPr>
            <a:xfrm>
              <a:off x="1428728" y="2620500"/>
              <a:ext cx="1398168" cy="712264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Виктор </a:t>
              </a:r>
            </a:p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Николаевич</a:t>
              </a:r>
              <a:r>
                <a:rPr lang="en-US" sz="1400" dirty="0" smtClean="0">
                  <a:solidFill>
                    <a:srgbClr val="FFFF00"/>
                  </a:solidFill>
                  <a:latin typeface="Times New Roman"/>
                </a:rPr>
                <a:t> </a:t>
              </a:r>
              <a:endParaRPr lang="ru-RU" sz="1400" dirty="0" smtClean="0">
                <a:solidFill>
                  <a:srgbClr val="FFFF00"/>
                </a:solidFill>
                <a:latin typeface="Times New Roman"/>
              </a:endParaRPr>
            </a:p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Первушин</a:t>
              </a:r>
              <a:endParaRPr lang="ru-RU" sz="1400" dirty="0">
                <a:solidFill>
                  <a:srgbClr val="FFFF00"/>
                </a:solidFill>
                <a:latin typeface="Times New Roman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928794" y="5500702"/>
              <a:ext cx="1556311" cy="712264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Владимир </a:t>
              </a:r>
            </a:p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Витальевич</a:t>
              </a:r>
              <a:r>
                <a:rPr lang="en-US" sz="1400" dirty="0" smtClean="0">
                  <a:solidFill>
                    <a:srgbClr val="FFFF00"/>
                  </a:solidFill>
                  <a:latin typeface="Times New Roman"/>
                </a:rPr>
                <a:t> </a:t>
              </a:r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Нестеренко</a:t>
              </a:r>
              <a:endParaRPr lang="ru-RU" sz="1400" dirty="0">
                <a:solidFill>
                  <a:srgbClr val="FFFF00"/>
                </a:solidFill>
                <a:latin typeface="Times New Roman"/>
              </a:endParaRPr>
            </a:p>
          </p:txBody>
        </p:sp>
        <p:pic>
          <p:nvPicPr>
            <p:cNvPr id="37" name="Рисунок 36" descr="селюгин_олег_викт.bmp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71668" y="3987796"/>
              <a:ext cx="1074868" cy="13680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39" name="TextBox 38"/>
            <p:cNvSpPr txBox="1"/>
            <p:nvPr/>
          </p:nvSpPr>
          <p:spPr>
            <a:xfrm>
              <a:off x="3786182" y="5500702"/>
              <a:ext cx="1541019" cy="712264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Сергей </a:t>
              </a:r>
            </a:p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Николаевич</a:t>
              </a:r>
              <a:r>
                <a:rPr lang="en-US" sz="1400" dirty="0" smtClean="0">
                  <a:solidFill>
                    <a:srgbClr val="FFFF00"/>
                  </a:solidFill>
                  <a:latin typeface="Times New Roman"/>
                </a:rPr>
                <a:t> </a:t>
              </a:r>
              <a:endParaRPr lang="ru-RU" sz="1400" dirty="0" smtClean="0">
                <a:solidFill>
                  <a:srgbClr val="FFFF00"/>
                </a:solidFill>
                <a:latin typeface="Times New Roman"/>
              </a:endParaRPr>
            </a:p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Ершов</a:t>
              </a:r>
              <a:endParaRPr lang="ru-RU" sz="1400" dirty="0">
                <a:solidFill>
                  <a:srgbClr val="FFFF00"/>
                </a:solidFill>
                <a:latin typeface="Times New Roman"/>
              </a:endParaRPr>
            </a:p>
          </p:txBody>
        </p:sp>
        <p:pic>
          <p:nvPicPr>
            <p:cNvPr id="40" name="Рисунок 39" descr="селюгин_олег_викт.bmp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29058" y="3987796"/>
              <a:ext cx="1150982" cy="13680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42" name="TextBox 41"/>
            <p:cNvSpPr txBox="1"/>
            <p:nvPr/>
          </p:nvSpPr>
          <p:spPr>
            <a:xfrm>
              <a:off x="5643570" y="5500702"/>
              <a:ext cx="1525727" cy="712264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Евгений</a:t>
              </a:r>
            </a:p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 Алексеевич</a:t>
              </a:r>
              <a:r>
                <a:rPr lang="en-US" sz="1400" dirty="0" smtClean="0">
                  <a:solidFill>
                    <a:srgbClr val="FFFF00"/>
                  </a:solidFill>
                  <a:latin typeface="Times New Roman"/>
                </a:rPr>
                <a:t> </a:t>
              </a:r>
              <a:endParaRPr lang="ru-RU" sz="1400" dirty="0" smtClean="0">
                <a:solidFill>
                  <a:srgbClr val="FFFF00"/>
                </a:solidFill>
                <a:latin typeface="Times New Roman"/>
              </a:endParaRPr>
            </a:p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Иванов </a:t>
              </a:r>
              <a:endParaRPr lang="ru-RU" sz="1400" dirty="0">
                <a:solidFill>
                  <a:srgbClr val="FFFF00"/>
                </a:solidFill>
                <a:latin typeface="Times New Roman"/>
              </a:endParaRPr>
            </a:p>
          </p:txBody>
        </p:sp>
        <p:pic>
          <p:nvPicPr>
            <p:cNvPr id="43" name="Рисунок 42" descr="селюгин_олег_викт.bmp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762562" y="3987796"/>
              <a:ext cx="1138594" cy="13680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45" name="TextBox 44"/>
            <p:cNvSpPr txBox="1"/>
            <p:nvPr/>
          </p:nvSpPr>
          <p:spPr>
            <a:xfrm>
              <a:off x="7429520" y="5500702"/>
              <a:ext cx="1428759" cy="712264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Михаил</a:t>
              </a:r>
            </a:p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 Алексеевич</a:t>
              </a:r>
            </a:p>
            <a:p>
              <a:pPr algn="ctr" fontAlgn="b"/>
              <a:r>
                <a:rPr lang="en-US" sz="1400" dirty="0" smtClean="0">
                  <a:solidFill>
                    <a:srgbClr val="FFFF00"/>
                  </a:solidFill>
                  <a:latin typeface="Times New Roman"/>
                </a:rPr>
                <a:t> </a:t>
              </a:r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Иванов</a:t>
              </a:r>
              <a:endParaRPr lang="ru-RU" sz="1400" dirty="0">
                <a:solidFill>
                  <a:srgbClr val="FFFF00"/>
                </a:solidFill>
                <a:latin typeface="Times New Roman"/>
              </a:endParaRPr>
            </a:p>
          </p:txBody>
        </p:sp>
        <p:pic>
          <p:nvPicPr>
            <p:cNvPr id="47" name="Рисунок 46" descr="селюгин_олег_викт.bmp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583680" y="3987796"/>
              <a:ext cx="1081806" cy="13680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8" name="TextBox 27"/>
            <p:cNvSpPr txBox="1"/>
            <p:nvPr/>
          </p:nvSpPr>
          <p:spPr>
            <a:xfrm>
              <a:off x="4572000" y="2620500"/>
              <a:ext cx="1500198" cy="496821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Федор</a:t>
              </a:r>
            </a:p>
            <a:p>
              <a:pPr algn="ctr" fontAlgn="b"/>
              <a:r>
                <a:rPr lang="ru-RU" sz="1400" dirty="0" err="1" smtClean="0">
                  <a:solidFill>
                    <a:srgbClr val="FFFF00"/>
                  </a:solidFill>
                  <a:latin typeface="Times New Roman"/>
                </a:rPr>
                <a:t>Шимковец</a:t>
              </a:r>
              <a:endParaRPr lang="ru-RU" sz="1400" dirty="0">
                <a:solidFill>
                  <a:srgbClr val="FFFF00"/>
                </a:solidFill>
                <a:latin typeface="Times New Roman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286116" y="604282"/>
              <a:ext cx="2357453" cy="281377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b"/>
              <a:r>
                <a:rPr lang="ru-RU" sz="1400" dirty="0" smtClean="0">
                  <a:solidFill>
                    <a:schemeClr val="bg1"/>
                  </a:solidFill>
                  <a:latin typeface="Times New Roman"/>
                </a:rPr>
                <a:t>--Заместители директора--</a:t>
              </a:r>
            </a:p>
          </p:txBody>
        </p:sp>
        <p:pic>
          <p:nvPicPr>
            <p:cNvPr id="30" name="Рисунок 29" descr="селюгин_олег_викт.bmp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357554" y="1103022"/>
              <a:ext cx="1114730" cy="1305049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2" name="Рисунок 31" descr="селюгин_олег_викт.bmp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714876" y="1107546"/>
              <a:ext cx="1114730" cy="12960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34" name="TextBox 33"/>
            <p:cNvSpPr txBox="1"/>
            <p:nvPr/>
          </p:nvSpPr>
          <p:spPr>
            <a:xfrm>
              <a:off x="3214678" y="2620500"/>
              <a:ext cx="1428760" cy="712264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b"/>
              <a:r>
                <a:rPr lang="ru-RU" sz="1400" dirty="0" smtClean="0">
                  <a:solidFill>
                    <a:srgbClr val="FFFF00"/>
                  </a:solidFill>
                  <a:latin typeface="Times New Roman"/>
                </a:rPr>
                <a:t>Александр Савельевич Сорин</a:t>
              </a:r>
              <a:endParaRPr lang="ru-RU" sz="1400" dirty="0">
                <a:solidFill>
                  <a:srgbClr val="FFFF00"/>
                </a:solidFill>
                <a:latin typeface="Times New Roman"/>
              </a:endParaRPr>
            </a:p>
          </p:txBody>
        </p:sp>
      </p:grpSp>
      <p:sp>
        <p:nvSpPr>
          <p:cNvPr id="69" name="Скругленный прямоугольник 68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1.3</a:t>
            </a:r>
            <a:endParaRPr lang="ru-RU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Скругленный прямоугольник 47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smtClean="0"/>
              <a:t>II</a:t>
            </a:r>
            <a:endParaRPr lang="ru-RU" sz="12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0" y="5"/>
            <a:ext cx="9144000" cy="3673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Выпускники филиала в ЛЯП ОИЯИ</a:t>
            </a:r>
            <a:endParaRPr lang="ru-RU" sz="2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94356" y="528275"/>
            <a:ext cx="8693572" cy="5886131"/>
            <a:chOff x="194356" y="528275"/>
            <a:chExt cx="8693572" cy="5886131"/>
          </a:xfrm>
        </p:grpSpPr>
        <p:pic>
          <p:nvPicPr>
            <p:cNvPr id="36" name="Рисунок 35" descr="LyAp00_t1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249961">
              <a:off x="194356" y="528275"/>
              <a:ext cx="4855150" cy="3257313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</p:pic>
        <p:pic>
          <p:nvPicPr>
            <p:cNvPr id="37" name="Рисунок 36" descr="LyAp00_t1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951952">
              <a:off x="4051330" y="3261555"/>
              <a:ext cx="4836598" cy="3152851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</p:pic>
      </p:grp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Скругленный прямоугольник 47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smtClean="0"/>
              <a:t>II</a:t>
            </a:r>
            <a:r>
              <a:rPr lang="ru-RU" sz="1200" dirty="0" smtClean="0"/>
              <a:t>-</a:t>
            </a:r>
            <a:r>
              <a:rPr lang="en-US" sz="1200" dirty="0" smtClean="0"/>
              <a:t>a</a:t>
            </a:r>
            <a:endParaRPr lang="ru-RU" sz="12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0" y="5"/>
            <a:ext cx="9144000" cy="3673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Выпускники филиала в ЛЯП ОИЯИ</a:t>
            </a:r>
            <a:endParaRPr lang="ru-RU" sz="2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280" y="357167"/>
          <a:ext cx="8715440" cy="592935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89430"/>
                <a:gridCol w="1089430"/>
                <a:gridCol w="1089430"/>
                <a:gridCol w="1089430"/>
                <a:gridCol w="1089430"/>
                <a:gridCol w="1089430"/>
                <a:gridCol w="1089430"/>
                <a:gridCol w="1089430"/>
              </a:tblGrid>
              <a:tr h="1976451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>
                          <a:latin typeface="Arial Narrow" pitchFamily="34" charset="0"/>
                        </a:rPr>
                        <a:t>Афанасьев Леонид Георгиевич</a:t>
                      </a:r>
                      <a:endParaRPr lang="ru-RU" sz="14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3985" marR="439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 pitchFamily="34" charset="0"/>
                        </a:rPr>
                        <a:t>Баранов Владимир Анатольевич</a:t>
                      </a:r>
                      <a:endParaRPr lang="ru-RU" sz="1400" b="1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3985" marR="439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 pitchFamily="34" charset="0"/>
                        </a:rPr>
                        <a:t>Баранов</a:t>
                      </a:r>
                      <a:endParaRPr lang="ru-RU" sz="1400" b="1">
                        <a:latin typeface="Arial Narrow" pitchFamily="34" charset="0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 pitchFamily="34" charset="0"/>
                        </a:rPr>
                        <a:t> Сергей Александрович</a:t>
                      </a:r>
                      <a:endParaRPr lang="ru-RU" sz="1400" b="1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3985" marR="439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 pitchFamily="34" charset="0"/>
                        </a:rPr>
                        <a:t>Бардин </a:t>
                      </a:r>
                      <a:endParaRPr lang="ru-RU" sz="1400" b="1">
                        <a:latin typeface="Arial Narrow" pitchFamily="34" charset="0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 pitchFamily="34" charset="0"/>
                        </a:rPr>
                        <a:t>Дмитрий Юрьевич</a:t>
                      </a:r>
                      <a:endParaRPr lang="ru-RU" sz="1400" b="1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3985" marR="439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 pitchFamily="34" charset="0"/>
                        </a:rPr>
                        <a:t>Бедняков </a:t>
                      </a:r>
                      <a:endParaRPr lang="ru-RU" sz="1400" b="1">
                        <a:latin typeface="Arial Narrow" pitchFamily="34" charset="0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 pitchFamily="34" charset="0"/>
                        </a:rPr>
                        <a:t>Вадим Александрович</a:t>
                      </a:r>
                      <a:endParaRPr lang="ru-RU" sz="1400" b="1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3985" marR="439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 pitchFamily="34" charset="0"/>
                        </a:rPr>
                        <a:t>Борисов Николай Сергеевич</a:t>
                      </a:r>
                      <a:endParaRPr lang="ru-RU" sz="1400" b="1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3985" marR="439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 pitchFamily="34" charset="0"/>
                        </a:rPr>
                        <a:t>Гапиенко</a:t>
                      </a:r>
                      <a:endParaRPr lang="ru-RU" sz="1400" b="1">
                        <a:latin typeface="Arial Narrow" pitchFamily="34" charset="0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 pitchFamily="34" charset="0"/>
                        </a:rPr>
                        <a:t> Илья Владимирович</a:t>
                      </a:r>
                      <a:endParaRPr lang="ru-RU" sz="1400" b="1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3985" marR="439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>
                          <a:latin typeface="Arial Narrow" pitchFamily="34" charset="0"/>
                        </a:rPr>
                        <a:t>Горчаков </a:t>
                      </a:r>
                      <a:endParaRPr lang="ru-RU" sz="1400" b="1" dirty="0">
                        <a:latin typeface="Arial Narrow" pitchFamily="34" charset="0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>
                          <a:latin typeface="Arial Narrow" pitchFamily="34" charset="0"/>
                        </a:rPr>
                        <a:t>Олег Ефремович</a:t>
                      </a:r>
                      <a:endParaRPr lang="ru-RU" sz="14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3985" marR="43985" marT="0" marB="0" anchor="b"/>
                </a:tc>
              </a:tr>
              <a:tr h="1976451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 pitchFamily="34" charset="0"/>
                        </a:rPr>
                        <a:t>Густов </a:t>
                      </a:r>
                      <a:endParaRPr lang="ru-RU" sz="1400" b="1">
                        <a:latin typeface="Arial Narrow" pitchFamily="34" charset="0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 pitchFamily="34" charset="0"/>
                        </a:rPr>
                        <a:t>Сергей Александрович</a:t>
                      </a:r>
                      <a:endParaRPr lang="ru-RU" sz="1400" b="1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3985" marR="439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>
                          <a:latin typeface="Arial Narrow" pitchFamily="34" charset="0"/>
                        </a:rPr>
                        <a:t>Жабицкий Михаил Вячеславович</a:t>
                      </a:r>
                      <a:endParaRPr lang="ru-RU" sz="14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3985" marR="439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 pitchFamily="34" charset="0"/>
                        </a:rPr>
                        <a:t>Земскова Светлана Геннадьевна</a:t>
                      </a:r>
                      <a:endParaRPr lang="ru-RU" sz="1400" b="1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3985" marR="439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 pitchFamily="34" charset="0"/>
                        </a:rPr>
                        <a:t>Иванов </a:t>
                      </a:r>
                      <a:endParaRPr lang="ru-RU" sz="1400" b="1">
                        <a:latin typeface="Arial Narrow" pitchFamily="34" charset="0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 pitchFamily="34" charset="0"/>
                        </a:rPr>
                        <a:t>Юрий Павлович</a:t>
                      </a:r>
                      <a:endParaRPr lang="ru-RU" sz="1400" b="1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3985" marR="439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 pitchFamily="34" charset="0"/>
                        </a:rPr>
                        <a:t>Климов </a:t>
                      </a:r>
                      <a:endParaRPr lang="ru-RU" sz="1400" b="1">
                        <a:latin typeface="Arial Narrow" pitchFamily="34" charset="0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 pitchFamily="34" charset="0"/>
                        </a:rPr>
                        <a:t>Олег Леонидович</a:t>
                      </a:r>
                      <a:endParaRPr lang="ru-RU" sz="1400" b="1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3985" marR="439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 pitchFamily="34" charset="0"/>
                        </a:rPr>
                        <a:t>Красноперов Алексей Владимирович</a:t>
                      </a:r>
                      <a:endParaRPr lang="ru-RU" sz="1400" b="1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3985" marR="439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 pitchFamily="34" charset="0"/>
                        </a:rPr>
                        <a:t>Крумштейн Зиновий Владимирович</a:t>
                      </a:r>
                      <a:endParaRPr lang="ru-RU" sz="1400" b="1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3985" marR="439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>
                          <a:latin typeface="Arial Narrow" pitchFamily="34" charset="0"/>
                        </a:rPr>
                        <a:t>Куликов Анатолий Владимирович</a:t>
                      </a:r>
                      <a:endParaRPr lang="ru-RU" sz="14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3985" marR="43985" marT="0" marB="0" anchor="b"/>
                </a:tc>
              </a:tr>
              <a:tr h="1976451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 err="1">
                          <a:latin typeface="Arial Narrow" pitchFamily="34" charset="0"/>
                        </a:rPr>
                        <a:t>Кулинич </a:t>
                      </a:r>
                    </a:p>
                    <a:p>
                      <a:pPr marL="0" algn="ctr" rtl="0" eaLnBrk="1" latinLnBrk="0" hangingPunct="1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 err="1">
                          <a:latin typeface="Arial Narrow" pitchFamily="34" charset="0"/>
                        </a:rPr>
                        <a:t>Петр Алексеевич</a:t>
                      </a:r>
                      <a:endParaRPr kumimoji="0" lang="ru-RU" sz="1400" b="1" kern="1200" spc="-100" baseline="0" dirty="0" err="1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3985" marR="439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>
                          <a:latin typeface="Arial Narrow" pitchFamily="34" charset="0"/>
                        </a:rPr>
                        <a:t>Кулиш </a:t>
                      </a:r>
                      <a:endParaRPr lang="ru-RU" sz="1400" b="1" dirty="0">
                        <a:latin typeface="Arial Narrow" pitchFamily="34" charset="0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 smtClean="0">
                          <a:latin typeface="Arial Narrow" pitchFamily="34" charset="0"/>
                        </a:rPr>
                        <a:t>Елена</a:t>
                      </a: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 smtClean="0">
                          <a:latin typeface="Arial Narrow" pitchFamily="34" charset="0"/>
                        </a:rPr>
                        <a:t>Михайловна</a:t>
                      </a:r>
                      <a:endParaRPr lang="ru-RU" sz="14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3985" marR="439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 err="1">
                          <a:latin typeface="Arial Narrow" pitchFamily="34" charset="0"/>
                        </a:rPr>
                        <a:t>Лыкасов</a:t>
                      </a:r>
                      <a:r>
                        <a:rPr lang="ru-RU" sz="1400" b="1" spc="-100" dirty="0">
                          <a:latin typeface="Arial Narrow" pitchFamily="34" charset="0"/>
                        </a:rPr>
                        <a:t> Геннадий Иванович</a:t>
                      </a:r>
                      <a:endParaRPr lang="ru-RU" sz="14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3985" marR="439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 pitchFamily="34" charset="0"/>
                        </a:rPr>
                        <a:t>Макаренко Татьяна Михайловна</a:t>
                      </a:r>
                      <a:endParaRPr lang="ru-RU" sz="1400" b="1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3985" marR="439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>
                          <a:latin typeface="Arial Narrow" pitchFamily="34" charset="0"/>
                        </a:rPr>
                        <a:t>Малышев Владимир Львович</a:t>
                      </a:r>
                      <a:endParaRPr lang="ru-RU" sz="14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3985" marR="439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 pitchFamily="34" charset="0"/>
                        </a:rPr>
                        <a:t>Медведев Дмитрий Владимирович</a:t>
                      </a:r>
                      <a:endParaRPr lang="ru-RU" sz="1400" b="1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3985" marR="439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 pitchFamily="34" charset="0"/>
                        </a:rPr>
                        <a:t>Мжавия</a:t>
                      </a:r>
                      <a:endParaRPr lang="ru-RU" sz="1400" b="1">
                        <a:latin typeface="Arial Narrow" pitchFamily="34" charset="0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 pitchFamily="34" charset="0"/>
                        </a:rPr>
                        <a:t> Давид Александрович</a:t>
                      </a:r>
                      <a:endParaRPr lang="ru-RU" sz="1400" b="1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3985" marR="4398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 err="1">
                          <a:latin typeface="Arial Narrow" pitchFamily="34" charset="0"/>
                        </a:rPr>
                        <a:t>Мирохин</a:t>
                      </a:r>
                      <a:r>
                        <a:rPr lang="ru-RU" sz="1400" b="1" spc="-100" dirty="0">
                          <a:latin typeface="Arial Narrow" pitchFamily="34" charset="0"/>
                        </a:rPr>
                        <a:t> </a:t>
                      </a:r>
                      <a:endParaRPr lang="ru-RU" sz="1400" b="1" dirty="0">
                        <a:latin typeface="Arial Narrow" pitchFamily="34" charset="0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>
                          <a:latin typeface="Arial Narrow" pitchFamily="34" charset="0"/>
                        </a:rPr>
                        <a:t>Игорь Владимирович</a:t>
                      </a:r>
                      <a:endParaRPr lang="ru-RU" sz="14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3985" marR="43985" marT="0" marB="0" anchor="b"/>
                </a:tc>
              </a:tr>
            </a:tbl>
          </a:graphicData>
        </a:graphic>
      </p:graphicFrame>
      <p:pic>
        <p:nvPicPr>
          <p:cNvPr id="11" name="Рисунок 10" descr="селюгин_олег_викт.bmp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378" y="585546"/>
            <a:ext cx="70956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 descr="селюгин_олег_викт.bmp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19108" y="557441"/>
            <a:ext cx="785818" cy="10282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селюгин_олег_викт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82442" y="571480"/>
            <a:ext cx="750098" cy="10001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 descr="селюгин_олег_викт.bmp"/>
          <p:cNvPicPr>
            <a:picLocks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493824" y="585546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 descr="селюгин_олег_викт.bmp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656627" y="4454135"/>
            <a:ext cx="714380" cy="10572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 descr="селюгин_олег_викт.bmp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66210" y="582098"/>
            <a:ext cx="822965" cy="9788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 descr="селюгин_олег_викт.bmp"/>
          <p:cNvPicPr>
            <a:picLocks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5750459" y="585546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 descr="селюгин_олег_викт.bmp"/>
          <p:cNvPicPr>
            <a:picLocks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875743" y="585546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Рисунок 18" descr="селюгин_олег_викт.bmp"/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8057994" y="585546"/>
            <a:ext cx="75006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Рисунок 20" descr="селюгин_олег_викт.bmp"/>
          <p:cNvPicPr>
            <a:picLocks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85720" y="2541685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Рисунок 21" descr="селюгин_олег_викт.bmp"/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1416507" y="2541685"/>
            <a:ext cx="822461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Рисунок 22" descr="селюгин_олег_викт.bmp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505756" y="2491900"/>
            <a:ext cx="822663" cy="10715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Рисунок 23" descr="селюгин_олег_викт.bmp"/>
          <p:cNvPicPr>
            <a:picLocks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574437" y="2541685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Рисунок 24" descr="селюгин_олег_викт.bmp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794473" y="2529405"/>
            <a:ext cx="857256" cy="9965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Рисунок 25" descr="селюгин_олег_викт.bmp"/>
          <p:cNvPicPr>
            <a:picLocks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4684455" y="2541685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Рисунок 26" descr="селюгин_олег_викт.bmp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897747" y="2509960"/>
            <a:ext cx="857256" cy="10354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8" name="Рисунок 27" descr="селюгин_олег_викт.bmp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01024" y="2508709"/>
            <a:ext cx="785818" cy="10379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" name="Рисунок 28" descr="селюгин_олег_викт.bmp"/>
          <p:cNvPicPr>
            <a:picLocks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57158" y="4496777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" name="Рисунок 29" descr="селюгин_олег_викт.bmp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502242" y="4472118"/>
            <a:ext cx="873301" cy="10213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1" name="Рисунок 30" descr="селюгин_олег_викт.bmp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652091" y="4518430"/>
            <a:ext cx="766540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2" name="Рисунок 31" descr="селюгин_олег_викт.bmp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844799" y="4509089"/>
            <a:ext cx="800007" cy="9473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Рисунок 32" descr="селюгин_олег_викт.bmp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6925890" y="4518430"/>
            <a:ext cx="794051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" name="Рисунок 33" descr="селюгин_олег_викт.bmp"/>
          <p:cNvPicPr>
            <a:picLocks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4699715" y="4496777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5" name="Рисунок 34" descr="селюгин_олег_викт.bmp"/>
          <p:cNvPicPr>
            <a:picLocks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001024" y="4496777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6" name="Номер слайда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Скругленный прямоугольник 47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smtClean="0"/>
              <a:t>II-b</a:t>
            </a:r>
            <a:endParaRPr lang="ru-RU" sz="12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0" y="5"/>
            <a:ext cx="9144000" cy="3673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Выпускники филиала в ЛЯП ОИЯИ</a:t>
            </a:r>
            <a:endParaRPr lang="ru-RU" sz="2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" y="357167"/>
          <a:ext cx="9143998" cy="592935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161112"/>
                <a:gridCol w="1124888"/>
                <a:gridCol w="1269976"/>
                <a:gridCol w="1161146"/>
                <a:gridCol w="1108488"/>
                <a:gridCol w="1179870"/>
                <a:gridCol w="949051"/>
                <a:gridCol w="1189467"/>
              </a:tblGrid>
              <a:tr h="1976451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 err="1">
                          <a:latin typeface="Arial Narrow"/>
                          <a:ea typeface="Calibri"/>
                          <a:cs typeface="Times New Roman"/>
                        </a:rPr>
                        <a:t>Мицельмахер</a:t>
                      </a:r>
                      <a:r>
                        <a:rPr lang="ru-RU" sz="1400" b="1" spc="-100" dirty="0">
                          <a:latin typeface="Arial Narrow"/>
                          <a:ea typeface="Calibri"/>
                          <a:cs typeface="Times New Roman"/>
                        </a:rPr>
                        <a:t> Генах Викторович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>
                          <a:latin typeface="Arial Narrow"/>
                          <a:ea typeface="Calibri"/>
                          <a:cs typeface="Times New Roman"/>
                        </a:rPr>
                        <a:t>Мицын Геннадий Валентинович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/>
                          <a:ea typeface="Calibri"/>
                          <a:cs typeface="Times New Roman"/>
                        </a:rPr>
                        <a:t>Никитин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/>
                          <a:ea typeface="Calibri"/>
                          <a:cs typeface="Times New Roman"/>
                        </a:rPr>
                        <a:t>Михаил Владимирович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/>
                          <a:ea typeface="Calibri"/>
                          <a:cs typeface="Times New Roman"/>
                        </a:rPr>
                        <a:t>Ольшевский Александр Григорьевич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/>
                          <a:ea typeface="Calibri"/>
                          <a:cs typeface="Times New Roman"/>
                        </a:rPr>
                        <a:t>Ольшевский Владимир Григорьевич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 err="1">
                          <a:latin typeface="Arial Narrow"/>
                          <a:ea typeface="Calibri"/>
                          <a:cs typeface="Times New Roman"/>
                        </a:rPr>
                        <a:t>Пацюк</a:t>
                      </a:r>
                      <a:r>
                        <a:rPr lang="ru-RU" sz="1400" b="1" spc="-100" dirty="0">
                          <a:latin typeface="Arial Narrow"/>
                          <a:ea typeface="Calibri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>
                          <a:latin typeface="Arial Narrow"/>
                          <a:ea typeface="Calibri"/>
                          <a:cs typeface="Times New Roman"/>
                        </a:rPr>
                        <a:t>Мария Александровна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/>
                          <a:ea typeface="Calibri"/>
                          <a:cs typeface="Times New Roman"/>
                        </a:rPr>
                        <a:t>Писарев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/>
                          <a:ea typeface="Calibri"/>
                          <a:cs typeface="Times New Roman"/>
                        </a:rPr>
                        <a:t>Игорь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/>
                          <a:ea typeface="Calibri"/>
                          <a:cs typeface="Times New Roman"/>
                        </a:rPr>
                        <a:t>Львович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/>
                          <a:ea typeface="Calibri"/>
                          <a:cs typeface="Times New Roman"/>
                        </a:rPr>
                        <a:t>Плотникова Елена Михайловна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976451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 err="1">
                          <a:latin typeface="Arial Narrow"/>
                          <a:ea typeface="Calibri"/>
                          <a:cs typeface="Times New Roman"/>
                        </a:rPr>
                        <a:t>Пузынин</a:t>
                      </a:r>
                      <a:r>
                        <a:rPr lang="ru-RU" sz="1400" b="1" spc="-100" dirty="0">
                          <a:latin typeface="Arial Narrow"/>
                          <a:ea typeface="Calibri"/>
                          <a:cs typeface="Times New Roman"/>
                        </a:rPr>
                        <a:t> Александр Игоревич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kern="1200" spc="-100" dirty="0" err="1" smtClean="0">
                          <a:solidFill>
                            <a:schemeClr val="tx1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Русакович</a:t>
                      </a:r>
                      <a:r>
                        <a:rPr kumimoji="0" lang="ru-RU" sz="1400" b="1" kern="1200" spc="-100" dirty="0" smtClean="0">
                          <a:solidFill>
                            <a:schemeClr val="tx1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 Николай </a:t>
                      </a:r>
                      <a:r>
                        <a:rPr kumimoji="0" lang="ru-RU" sz="1400" b="1" kern="1200" spc="-100" dirty="0" err="1" smtClean="0">
                          <a:solidFill>
                            <a:schemeClr val="tx1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Артемьевич</a:t>
                      </a:r>
                      <a:endParaRPr kumimoji="0" lang="ru-RU" sz="1400" b="1" kern="1200" spc="-100" dirty="0">
                        <a:solidFill>
                          <a:schemeClr val="tx1"/>
                        </a:solidFill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 err="1">
                          <a:latin typeface="Arial Narrow"/>
                          <a:ea typeface="Calibri"/>
                          <a:cs typeface="Times New Roman"/>
                        </a:rPr>
                        <a:t>Резинько</a:t>
                      </a:r>
                      <a:r>
                        <a:rPr lang="ru-RU" sz="1400" b="1" spc="-100" dirty="0">
                          <a:latin typeface="Arial Narrow"/>
                          <a:ea typeface="Calibri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>
                          <a:latin typeface="Arial Narrow"/>
                          <a:ea typeface="Calibri"/>
                          <a:cs typeface="Times New Roman"/>
                        </a:rPr>
                        <a:t>Тарас Владимирович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>
                          <a:latin typeface="Arial Narrow"/>
                          <a:ea typeface="Calibri"/>
                          <a:cs typeface="Times New Roman"/>
                        </a:rPr>
                        <a:t>Рождественский Александр Михайлович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/>
                          <a:ea typeface="Calibri"/>
                          <a:cs typeface="Times New Roman"/>
                        </a:rPr>
                        <a:t>Савельева Надежда Львовна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/>
                          <a:ea typeface="Calibri"/>
                          <a:cs typeface="Times New Roman"/>
                        </a:rPr>
                        <a:t>Скачков Николай Борисович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/>
                          <a:ea typeface="Calibri"/>
                          <a:cs typeface="Times New Roman"/>
                        </a:rPr>
                        <a:t>Скачкова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>
                          <a:latin typeface="Arial Narrow"/>
                          <a:ea typeface="Calibri"/>
                          <a:cs typeface="Times New Roman"/>
                        </a:rPr>
                        <a:t>Анна Николаевна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>
                          <a:latin typeface="Arial Narrow"/>
                          <a:ea typeface="Calibri"/>
                          <a:cs typeface="Times New Roman"/>
                        </a:rPr>
                        <a:t>Смирнов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>
                          <a:latin typeface="Arial Narrow"/>
                          <a:ea typeface="Calibri"/>
                          <a:cs typeface="Times New Roman"/>
                        </a:rPr>
                        <a:t>Олег </a:t>
                      </a:r>
                      <a:endParaRPr lang="ru-RU" sz="1400" b="1" spc="-100" dirty="0" smtClean="0">
                        <a:latin typeface="Arial Narrow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 smtClean="0">
                          <a:latin typeface="Arial Narrow"/>
                          <a:ea typeface="Calibri"/>
                          <a:cs typeface="Times New Roman"/>
                        </a:rPr>
                        <a:t>Юрьевич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97645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kern="1200" spc="-100" dirty="0" err="1" smtClean="0">
                          <a:solidFill>
                            <a:schemeClr val="tx1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Столупин</a:t>
                      </a:r>
                      <a:r>
                        <a:rPr kumimoji="0" lang="ru-RU" sz="1400" b="1" kern="1200" spc="-100" dirty="0" smtClean="0">
                          <a:solidFill>
                            <a:schemeClr val="tx1"/>
                          </a:solidFill>
                          <a:latin typeface="Arial Narrow"/>
                          <a:ea typeface="Calibri"/>
                          <a:cs typeface="Times New Roman"/>
                        </a:rPr>
                        <a:t> Владимир Александрович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>
                          <a:latin typeface="Arial Narrow"/>
                          <a:ea typeface="Calibri"/>
                          <a:cs typeface="Times New Roman"/>
                        </a:rPr>
                        <a:t>Суслов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>
                          <a:latin typeface="Arial Narrow"/>
                          <a:ea typeface="Calibri"/>
                          <a:cs typeface="Times New Roman"/>
                        </a:rPr>
                        <a:t>Игорь Александрович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>
                          <a:latin typeface="Arial Narrow"/>
                          <a:ea typeface="Calibri"/>
                          <a:cs typeface="Times New Roman"/>
                        </a:rPr>
                        <a:t>Углов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>
                          <a:latin typeface="Arial Narrow"/>
                          <a:ea typeface="Calibri"/>
                          <a:cs typeface="Times New Roman"/>
                        </a:rPr>
                        <a:t> Евгений Дмитриевич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 err="1">
                          <a:latin typeface="Arial Narrow"/>
                          <a:ea typeface="Calibri"/>
                          <a:cs typeface="Times New Roman"/>
                        </a:rPr>
                        <a:t>Фингер</a:t>
                      </a:r>
                      <a:r>
                        <a:rPr lang="ru-RU" sz="1400" b="1" spc="-100" dirty="0">
                          <a:latin typeface="Arial Narrow"/>
                          <a:ea typeface="Calibri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 smtClean="0">
                          <a:latin typeface="Arial Narrow"/>
                          <a:ea typeface="Calibri"/>
                          <a:cs typeface="Times New Roman"/>
                        </a:rPr>
                        <a:t>Михаэль</a:t>
                      </a:r>
                      <a:endParaRPr lang="en-US" sz="1400" b="1" spc="-100" dirty="0" smtClean="0"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>
                          <a:latin typeface="Arial Narrow"/>
                          <a:ea typeface="Calibri"/>
                          <a:cs typeface="Times New Roman"/>
                        </a:rPr>
                        <a:t>Хомутов Николай Владимирович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>
                          <a:latin typeface="Arial Narrow"/>
                          <a:ea typeface="Calibri"/>
                          <a:cs typeface="Times New Roman"/>
                        </a:rPr>
                        <a:t>Шелков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>
                          <a:latin typeface="Arial Narrow"/>
                          <a:ea typeface="Calibri"/>
                          <a:cs typeface="Times New Roman"/>
                        </a:rPr>
                        <a:t> Георгий Александрович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>
                          <a:latin typeface="Arial Narrow"/>
                          <a:ea typeface="Calibri"/>
                          <a:cs typeface="Times New Roman"/>
                        </a:rPr>
                        <a:t>Шмакова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>
                          <a:latin typeface="Arial Narrow"/>
                          <a:ea typeface="Calibri"/>
                          <a:cs typeface="Times New Roman"/>
                        </a:rPr>
                        <a:t>Вера Васильевна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>
                          <a:latin typeface="Arial Narrow"/>
                          <a:ea typeface="Calibri"/>
                          <a:cs typeface="Times New Roman"/>
                        </a:rPr>
                        <a:t>Яковлев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0" dirty="0">
                          <a:latin typeface="Arial Narrow"/>
                          <a:ea typeface="Calibri"/>
                          <a:cs typeface="Times New Roman"/>
                        </a:rPr>
                        <a:t>Сергей Иванович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pic>
        <p:nvPicPr>
          <p:cNvPr id="9" name="Рисунок 8" descr="селюгин_олег_викт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56759" y="4536289"/>
            <a:ext cx="817404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селюгин_олег_викт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543578"/>
            <a:ext cx="857256" cy="9700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селюгин_олег_викт.bmp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13663" y="500042"/>
            <a:ext cx="928695" cy="10571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селюгин_олег_викт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42536" y="528538"/>
            <a:ext cx="830675" cy="10001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 descr="селюгин_олег_викт.bmp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890420" y="528538"/>
            <a:ext cx="881429" cy="10001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 descr="селюгин_олег_викт.bmp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747732" y="528538"/>
            <a:ext cx="796244" cy="10001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селюгин_олег_викт.bmp"/>
          <p:cNvPicPr>
            <a:picLocks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2613045" y="542604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 descr="селюгин_олег_викт.bmp"/>
          <p:cNvPicPr>
            <a:picLocks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8143900" y="542604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 descr="селюгин_олег_викт.bmp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814663" y="528538"/>
            <a:ext cx="805070" cy="10001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 descr="селюгин_олег_викт.bmp"/>
          <p:cNvPicPr>
            <a:picLocks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214282" y="2571744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 descr="селюгин_олег_викт.bmp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39225" y="2540329"/>
            <a:ext cx="857256" cy="10348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 descr="селюгин_олег_викт.bmp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699880" y="2484711"/>
            <a:ext cx="714380" cy="11460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Рисунок 18" descr="селюгин_олег_викт.bmp"/>
          <p:cNvPicPr>
            <a:picLocks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4717659" y="2571744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Рисунок 19" descr="селюгин_олег_викт.bmp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5885058" y="2557678"/>
            <a:ext cx="810520" cy="10001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Рисунок 20" descr="селюгин_олег_викт.bmp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6998977" y="2557678"/>
            <a:ext cx="770084" cy="10001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Рисунок 21" descr="селюгин_олег_викт.bmp"/>
          <p:cNvPicPr>
            <a:picLocks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8072462" y="2571744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Рисунок 22" descr="селюгин_олег_викт.bmp"/>
          <p:cNvPicPr>
            <a:picLocks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214282" y="4514636"/>
            <a:ext cx="782619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Рисунок 23" descr="селюгин_олег_викт.bmp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370052" y="4514636"/>
            <a:ext cx="80321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Рисунок 24" descr="селюгин_олег_викт.bmp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280398" y="4536289"/>
            <a:ext cx="806157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Рисунок 25" descr="селюгин_олег_викт.bmp"/>
          <p:cNvPicPr>
            <a:picLocks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4557660" y="4514636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Рисунок 26" descr="селюгин_олег_викт.bmp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05157" y="4500570"/>
            <a:ext cx="938012" cy="10001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8" name="Рисунок 27" descr="селюгин_олег_викт.bmp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6926666" y="4429132"/>
            <a:ext cx="872775" cy="11430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" name="Рисунок 28" descr="селюгин_олег_викт.bmp"/>
          <p:cNvPicPr>
            <a:picLocks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8082941" y="4514636"/>
            <a:ext cx="864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0" name="Номер слайда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31" name="Рисунок 30" descr="селюгин_олег_викт.bmp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381681" y="2540329"/>
            <a:ext cx="854145" cy="10348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Группа 43"/>
          <p:cNvGrpSpPr/>
          <p:nvPr/>
        </p:nvGrpSpPr>
        <p:grpSpPr>
          <a:xfrm>
            <a:off x="2214546" y="1142984"/>
            <a:ext cx="5357851" cy="4337307"/>
            <a:chOff x="2828900" y="1657328"/>
            <a:chExt cx="7500990" cy="6072230"/>
          </a:xfrm>
        </p:grpSpPr>
        <p:sp>
          <p:nvSpPr>
            <p:cNvPr id="43" name="Прямоугольник 42"/>
            <p:cNvSpPr/>
            <p:nvPr/>
          </p:nvSpPr>
          <p:spPr>
            <a:xfrm>
              <a:off x="2828900" y="1657328"/>
              <a:ext cx="7500990" cy="607223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 fontAlgn="b"/>
              <a:endParaRPr lang="en-US" sz="2000" dirty="0" smtClean="0">
                <a:solidFill>
                  <a:schemeClr val="tx1"/>
                </a:solidFill>
                <a:latin typeface="Times New Roman"/>
              </a:endParaRPr>
            </a:p>
            <a:p>
              <a:pPr algn="ctr" fontAlgn="b"/>
              <a:endParaRPr lang="en-US" sz="2000" dirty="0" smtClean="0"/>
            </a:p>
            <a:p>
              <a:pPr algn="ctr" fontAlgn="b"/>
              <a:endParaRPr lang="en-US" sz="2000" dirty="0" smtClean="0"/>
            </a:p>
            <a:p>
              <a:pPr algn="ctr" fontAlgn="b"/>
              <a:endParaRPr lang="en-US" sz="2000" dirty="0" smtClean="0"/>
            </a:p>
            <a:p>
              <a:pPr algn="ctr" fontAlgn="b"/>
              <a:endParaRPr lang="ru-RU" sz="1700" dirty="0" smtClean="0">
                <a:latin typeface="Times New Roman"/>
              </a:endParaRPr>
            </a:p>
            <a:p>
              <a:pPr algn="ctr" fontAlgn="b"/>
              <a:endParaRPr lang="ru-RU" sz="1700" dirty="0" smtClean="0">
                <a:latin typeface="Times New Roman"/>
              </a:endParaRPr>
            </a:p>
            <a:p>
              <a:pPr algn="ctr" fontAlgn="b"/>
              <a:endParaRPr lang="ru-RU" sz="1700" dirty="0" smtClean="0">
                <a:latin typeface="Times New Roman"/>
              </a:endParaRPr>
            </a:p>
            <a:p>
              <a:pPr algn="ctr" fontAlgn="b"/>
              <a:endParaRPr lang="ru-RU" sz="1700" dirty="0" smtClean="0">
                <a:latin typeface="Times New Roman"/>
              </a:endParaRPr>
            </a:p>
            <a:p>
              <a:pPr algn="ctr" fontAlgn="b"/>
              <a:r>
                <a:rPr lang="ru-RU" sz="1700" dirty="0" smtClean="0">
                  <a:latin typeface="Times New Roman"/>
                </a:rPr>
                <a:t>Выпускник  1979 года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900336" y="1657328"/>
              <a:ext cx="7358114" cy="107721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marL="0" lvl="4" algn="ctr" fontAlgn="b"/>
              <a:r>
                <a:rPr lang="ru-RU" sz="2100" b="1" dirty="0" smtClean="0">
                  <a:ln w="11430"/>
                  <a:solidFill>
                    <a:srgbClr val="FFC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itchFamily="34" charset="0"/>
                </a:rPr>
                <a:t>Директор ЛЯП</a:t>
              </a:r>
              <a:endParaRPr lang="en-US" sz="21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endParaRPr>
            </a:p>
            <a:p>
              <a:pPr algn="ctr" fontAlgn="b"/>
              <a:r>
                <a:rPr lang="ru-RU" sz="2300" dirty="0" smtClean="0">
                  <a:solidFill>
                    <a:srgbClr val="FFFF00"/>
                  </a:solidFill>
                </a:rPr>
                <a:t>Александр Григорьевич Ольшевский</a:t>
              </a:r>
              <a:endParaRPr lang="en-US" sz="2300" dirty="0" smtClean="0">
                <a:solidFill>
                  <a:srgbClr val="FFFF00"/>
                </a:solidFill>
                <a:latin typeface="Times New Roman"/>
              </a:endParaRPr>
            </a:p>
          </p:txBody>
        </p:sp>
        <p:pic>
          <p:nvPicPr>
            <p:cNvPr id="47" name="Рисунок 46" descr="селюгин_олег_викт.bmp">
              <a:hlinkClick r:id="rId3" action="ppaction://hlinksldjump"/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2064" y="2971784"/>
              <a:ext cx="2900382" cy="3643068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48" name="Скругленный прямоугольник 47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2.1</a:t>
            </a:r>
            <a:endParaRPr lang="ru-RU" sz="120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2"/>
          <p:cNvSpPr txBox="1">
            <a:spLocks/>
          </p:cNvSpPr>
          <p:nvPr/>
        </p:nvSpPr>
        <p:spPr>
          <a:xfrm>
            <a:off x="183667" y="6388578"/>
            <a:ext cx="765407" cy="306163"/>
          </a:xfrm>
          <a:prstGeom prst="rect">
            <a:avLst/>
          </a:prstGeom>
        </p:spPr>
        <p:txBody>
          <a:bodyPr vert="horz" lIns="0" tIns="0" rIns="0" bIns="0" anchor="b"/>
          <a:lstStyle/>
          <a:p>
            <a:pPr>
              <a:defRPr/>
            </a:pPr>
            <a:fld id="{C285A894-2B90-4EB8-954E-43C95EC78EF2}" type="slidenum">
              <a:rPr lang="ru-RU" sz="800" smtClean="0">
                <a:latin typeface="Arial Narrow" pitchFamily="34" charset="0"/>
              </a:rPr>
              <a:pPr>
                <a:defRPr/>
              </a:pPr>
              <a:t>16</a:t>
            </a:fld>
            <a:endParaRPr lang="ru-RU" sz="800" dirty="0">
              <a:latin typeface="Arial Narrow" pitchFamily="34" charset="0"/>
            </a:endParaRPr>
          </a:p>
        </p:txBody>
      </p:sp>
      <p:sp>
        <p:nvSpPr>
          <p:cNvPr id="21" name="Номер слайда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2.</a:t>
            </a:r>
            <a:r>
              <a:rPr lang="en-US" sz="1200" dirty="0" smtClean="0"/>
              <a:t>2</a:t>
            </a:r>
            <a:endParaRPr lang="ru-RU" sz="1200" dirty="0"/>
          </a:p>
        </p:txBody>
      </p:sp>
      <p:grpSp>
        <p:nvGrpSpPr>
          <p:cNvPr id="35" name="Группа 34"/>
          <p:cNvGrpSpPr/>
          <p:nvPr/>
        </p:nvGrpSpPr>
        <p:grpSpPr>
          <a:xfrm>
            <a:off x="0" y="0"/>
            <a:ext cx="9144000" cy="6429420"/>
            <a:chOff x="0" y="0"/>
            <a:chExt cx="9144000" cy="6429420"/>
          </a:xfrm>
        </p:grpSpPr>
        <p:grpSp>
          <p:nvGrpSpPr>
            <p:cNvPr id="33" name="Группа 32"/>
            <p:cNvGrpSpPr/>
            <p:nvPr/>
          </p:nvGrpSpPr>
          <p:grpSpPr>
            <a:xfrm>
              <a:off x="0" y="0"/>
              <a:ext cx="9144000" cy="6429420"/>
              <a:chOff x="357158" y="142852"/>
              <a:chExt cx="9144000" cy="6429420"/>
            </a:xfrm>
          </p:grpSpPr>
          <p:sp>
            <p:nvSpPr>
              <p:cNvPr id="43" name="Прямоугольник 42"/>
              <p:cNvSpPr/>
              <p:nvPr/>
            </p:nvSpPr>
            <p:spPr>
              <a:xfrm>
                <a:off x="357158" y="142852"/>
                <a:ext cx="9144000" cy="642942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5294" tIns="32648" rIns="65294" bIns="32648" rtlCol="0" anchor="ctr"/>
              <a:lstStyle/>
              <a:p>
                <a:pPr algn="ctr"/>
                <a:endParaRPr lang="ru-RU" sz="2000" dirty="0" smtClean="0">
                  <a:latin typeface="Times New Roman"/>
                </a:endParaRPr>
              </a:p>
              <a:p>
                <a:pPr algn="ctr"/>
                <a:endParaRPr lang="ru-RU" sz="2000" dirty="0" smtClean="0">
                  <a:latin typeface="Times New Roman"/>
                </a:endParaRPr>
              </a:p>
              <a:p>
                <a:pPr algn="ctr"/>
                <a:endParaRPr lang="ru-RU" sz="2000" dirty="0" smtClean="0">
                  <a:latin typeface="Times New Roman"/>
                </a:endParaRPr>
              </a:p>
              <a:p>
                <a:pPr algn="ctr"/>
                <a:endParaRPr lang="ru-RU" sz="2000" dirty="0" smtClean="0">
                  <a:latin typeface="Times New Roman"/>
                </a:endParaRPr>
              </a:p>
              <a:p>
                <a:pPr algn="ctr" fontAlgn="b"/>
                <a:endParaRPr lang="en-US" sz="2000" dirty="0" smtClean="0">
                  <a:solidFill>
                    <a:schemeClr val="tx1"/>
                  </a:solidFill>
                  <a:latin typeface="Times New Roman"/>
                </a:endParaRPr>
              </a:p>
              <a:p>
                <a:pPr algn="ctr" fontAlgn="b"/>
                <a:endParaRPr lang="en-US" sz="2000" dirty="0" smtClean="0"/>
              </a:p>
              <a:p>
                <a:pPr algn="ctr" fontAlgn="b"/>
                <a:endParaRPr lang="en-US" sz="2000" dirty="0" smtClean="0"/>
              </a:p>
              <a:p>
                <a:pPr algn="ctr" fontAlgn="b"/>
                <a:endParaRPr lang="en-US" sz="2000" dirty="0" smtClean="0"/>
              </a:p>
              <a:p>
                <a:pPr algn="ctr" fontAlgn="b"/>
                <a:endParaRPr lang="ru-RU" sz="1700" dirty="0" smtClean="0">
                  <a:latin typeface="Times New Roman"/>
                </a:endParaRPr>
              </a:p>
              <a:p>
                <a:pPr algn="ctr" fontAlgn="b"/>
                <a:endParaRPr lang="ru-RU" sz="1700" dirty="0" smtClean="0">
                  <a:latin typeface="Times New Roman"/>
                </a:endParaRPr>
              </a:p>
              <a:p>
                <a:pPr algn="ctr" fontAlgn="b"/>
                <a:endParaRPr lang="ru-RU" sz="1700" dirty="0" smtClean="0">
                  <a:latin typeface="Times New Roman"/>
                </a:endParaRPr>
              </a:p>
              <a:p>
                <a:pPr algn="ctr" fontAlgn="b"/>
                <a:endParaRPr lang="ru-RU" sz="1700" dirty="0" smtClean="0">
                  <a:latin typeface="Times New Roman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2071670" y="214290"/>
                <a:ext cx="5255796" cy="435266"/>
              </a:xfrm>
              <a:prstGeom prst="rect">
                <a:avLst/>
              </a:prstGeom>
              <a:noFill/>
            </p:spPr>
            <p:txBody>
              <a:bodyPr wrap="square" lIns="65294" tIns="32648" rIns="65294" bIns="32648" rtlCol="0">
                <a:sp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 prst="coolSlant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marL="0" lvl="4" algn="ctr" fontAlgn="b"/>
                <a:r>
                  <a:rPr lang="ru-RU" sz="2400" b="1" dirty="0" smtClean="0">
                    <a:ln w="11430"/>
                    <a:solidFill>
                      <a:srgbClr val="FFC000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latin typeface="Arial" pitchFamily="34" charset="0"/>
                  </a:rPr>
                  <a:t>Наши выпускники</a:t>
                </a:r>
                <a:endParaRPr lang="en-US" sz="2400" b="1" dirty="0" smtClean="0">
                  <a:ln w="11430"/>
                  <a:solidFill>
                    <a:srgbClr val="FFC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2285984" y="2928934"/>
                <a:ext cx="1928826" cy="496821"/>
              </a:xfrm>
              <a:prstGeom prst="rect">
                <a:avLst/>
              </a:prstGeom>
              <a:noFill/>
            </p:spPr>
            <p:txBody>
              <a:bodyPr wrap="square" lIns="65294" tIns="32648" rIns="65294" bIns="32648" rtlCol="0">
                <a:spAutoFit/>
              </a:bodyPr>
              <a:lstStyle/>
              <a:p>
                <a:pPr algn="ctr" fontAlgn="b"/>
                <a:r>
                  <a:rPr lang="ru-RU" sz="1400" dirty="0" smtClean="0">
                    <a:solidFill>
                      <a:srgbClr val="FFFF00"/>
                    </a:solidFill>
                    <a:latin typeface="Arial Narrow" pitchFamily="34" charset="0"/>
                  </a:rPr>
                  <a:t>Георгий Александрович</a:t>
                </a:r>
                <a:r>
                  <a:rPr lang="en-US" sz="1400" dirty="0" smtClean="0">
                    <a:solidFill>
                      <a:srgbClr val="FFFF00"/>
                    </a:solidFill>
                    <a:latin typeface="Arial Narrow" pitchFamily="34" charset="0"/>
                  </a:rPr>
                  <a:t> </a:t>
                </a:r>
                <a:r>
                  <a:rPr lang="ru-RU" sz="1400" dirty="0" smtClean="0">
                    <a:solidFill>
                      <a:srgbClr val="FFFF00"/>
                    </a:solidFill>
                    <a:latin typeface="Arial Narrow" pitchFamily="34" charset="0"/>
                  </a:rPr>
                  <a:t>Шелков 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500034" y="2928934"/>
                <a:ext cx="1928826" cy="496821"/>
              </a:xfrm>
              <a:prstGeom prst="rect">
                <a:avLst/>
              </a:prstGeom>
              <a:noFill/>
            </p:spPr>
            <p:txBody>
              <a:bodyPr wrap="square" lIns="65294" tIns="32648" rIns="65294" bIns="32648" rtlCol="0">
                <a:spAutoFit/>
              </a:bodyPr>
              <a:lstStyle/>
              <a:p>
                <a:pPr algn="ctr" fontAlgn="b"/>
                <a:r>
                  <a:rPr lang="ru-RU" sz="1400" dirty="0" smtClean="0">
                    <a:solidFill>
                      <a:srgbClr val="FFFF00"/>
                    </a:solidFill>
                    <a:latin typeface="Arial Narrow" pitchFamily="34" charset="0"/>
                  </a:rPr>
                  <a:t>Вадим Александрович</a:t>
                </a:r>
                <a:r>
                  <a:rPr lang="en-US" sz="1400" dirty="0" smtClean="0">
                    <a:solidFill>
                      <a:srgbClr val="FFFF00"/>
                    </a:solidFill>
                    <a:latin typeface="Arial Narrow" pitchFamily="34" charset="0"/>
                  </a:rPr>
                  <a:t> </a:t>
                </a:r>
                <a:endParaRPr lang="ru-RU" sz="1400" dirty="0" smtClean="0">
                  <a:solidFill>
                    <a:srgbClr val="FFFF00"/>
                  </a:solidFill>
                  <a:latin typeface="Arial Narrow" pitchFamily="34" charset="0"/>
                </a:endParaRPr>
              </a:p>
              <a:p>
                <a:pPr algn="ctr" fontAlgn="b"/>
                <a:r>
                  <a:rPr lang="ru-RU" sz="1400" dirty="0" smtClean="0">
                    <a:solidFill>
                      <a:srgbClr val="FFFF00"/>
                    </a:solidFill>
                    <a:latin typeface="Arial Narrow" pitchFamily="34" charset="0"/>
                  </a:rPr>
                  <a:t>Бедняков </a:t>
                </a:r>
              </a:p>
            </p:txBody>
          </p:sp>
          <p:pic>
            <p:nvPicPr>
              <p:cNvPr id="55" name="Рисунок 54" descr="селюгин_олег_викт.bmp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2910" y="1000108"/>
                <a:ext cx="1562500" cy="18000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47" name="Рисунок 46" descr="селюгин_олег_викт.bmp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00298" y="1000108"/>
                <a:ext cx="1490797" cy="18000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52" name="TextBox 51"/>
              <p:cNvSpPr txBox="1"/>
              <p:nvPr/>
            </p:nvSpPr>
            <p:spPr>
              <a:xfrm>
                <a:off x="357158" y="571480"/>
                <a:ext cx="4071966" cy="329749"/>
              </a:xfrm>
              <a:prstGeom prst="rect">
                <a:avLst/>
              </a:prstGeom>
              <a:noFill/>
            </p:spPr>
            <p:txBody>
              <a:bodyPr wrap="square" lIns="65294" tIns="32648" rIns="65294" bIns="32648" rtlCol="0">
                <a:spAutoFit/>
              </a:bodyPr>
              <a:lstStyle/>
              <a:p>
                <a:pPr algn="ctr" fontAlgn="b"/>
                <a:r>
                  <a:rPr lang="ru-RU" sz="1700" dirty="0" smtClean="0">
                    <a:solidFill>
                      <a:schemeClr val="bg1"/>
                    </a:solidFill>
                    <a:latin typeface="Times New Roman"/>
                  </a:rPr>
                  <a:t>заместители директора ЛЯП 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4429124" y="2928934"/>
                <a:ext cx="1714513" cy="496821"/>
              </a:xfrm>
              <a:prstGeom prst="rect">
                <a:avLst/>
              </a:prstGeom>
              <a:noFill/>
            </p:spPr>
            <p:txBody>
              <a:bodyPr wrap="square" lIns="65294" tIns="32648" rIns="65294" bIns="32648" rtlCol="0">
                <a:spAutoFit/>
              </a:bodyPr>
              <a:lstStyle/>
              <a:p>
                <a:pPr algn="ctr" fontAlgn="b"/>
                <a:r>
                  <a:rPr lang="ru-RU" sz="1400" dirty="0" smtClean="0">
                    <a:solidFill>
                      <a:srgbClr val="FFFF00"/>
                    </a:solidFill>
                    <a:latin typeface="Arial Narrow" pitchFamily="34" charset="0"/>
                  </a:rPr>
                  <a:t>Леонид Георгиевич</a:t>
                </a:r>
              </a:p>
              <a:p>
                <a:pPr algn="ctr" fontAlgn="b"/>
                <a:r>
                  <a:rPr lang="ru-RU" sz="1400" dirty="0" smtClean="0">
                    <a:solidFill>
                      <a:srgbClr val="FFFF00"/>
                    </a:solidFill>
                    <a:latin typeface="Arial Narrow" pitchFamily="34" charset="0"/>
                  </a:rPr>
                  <a:t>Афанасьев</a:t>
                </a:r>
              </a:p>
            </p:txBody>
          </p:sp>
          <p:pic>
            <p:nvPicPr>
              <p:cNvPr id="15" name="Рисунок 14" descr="селюгин_олег_викт.bmp"/>
              <p:cNvPicPr>
                <a:picLocks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4643438" y="978276"/>
                <a:ext cx="1177714" cy="18000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16" name="TextBox 15"/>
              <p:cNvSpPr txBox="1"/>
              <p:nvPr/>
            </p:nvSpPr>
            <p:spPr>
              <a:xfrm>
                <a:off x="1510372" y="3633112"/>
                <a:ext cx="6531474" cy="329749"/>
              </a:xfrm>
              <a:prstGeom prst="rect">
                <a:avLst/>
              </a:prstGeom>
              <a:noFill/>
            </p:spPr>
            <p:txBody>
              <a:bodyPr wrap="square" lIns="65294" tIns="32648" rIns="65294" bIns="32648" rtlCol="0">
                <a:spAutoFit/>
              </a:bodyPr>
              <a:lstStyle/>
              <a:p>
                <a:pPr algn="ctr" fontAlgn="b"/>
                <a:r>
                  <a:rPr lang="ru-RU" sz="1700" dirty="0" smtClean="0">
                    <a:solidFill>
                      <a:schemeClr val="bg1"/>
                    </a:solidFill>
                    <a:latin typeface="Times New Roman"/>
                  </a:rPr>
                  <a:t>------------------------начальники  секторов-----------------------</a:t>
                </a:r>
              </a:p>
            </p:txBody>
          </p:sp>
          <p:pic>
            <p:nvPicPr>
              <p:cNvPr id="19" name="Рисунок 18" descr="селюгин_олег_викт.bmp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86480" y="978276"/>
                <a:ext cx="1292726" cy="18000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22" name="Рисунок 21" descr="селюгин_олег_викт.bmp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42976" y="4107848"/>
                <a:ext cx="1216653" cy="16560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23" name="TextBox 22"/>
              <p:cNvSpPr txBox="1"/>
              <p:nvPr/>
            </p:nvSpPr>
            <p:spPr>
              <a:xfrm>
                <a:off x="5857884" y="2928934"/>
                <a:ext cx="2041086" cy="496821"/>
              </a:xfrm>
              <a:prstGeom prst="rect">
                <a:avLst/>
              </a:prstGeom>
              <a:noFill/>
            </p:spPr>
            <p:txBody>
              <a:bodyPr wrap="square" lIns="65294" tIns="32648" rIns="65294" bIns="32648" rtlCol="0">
                <a:spAutoFit/>
              </a:bodyPr>
              <a:lstStyle/>
              <a:p>
                <a:pPr algn="ctr" fontAlgn="b"/>
                <a:r>
                  <a:rPr lang="ru-RU" sz="1400" spc="-100" dirty="0" smtClean="0">
                    <a:solidFill>
                      <a:srgbClr val="FFFF00"/>
                    </a:solidFill>
                    <a:latin typeface="Arial Narrow" pitchFamily="34" charset="0"/>
                  </a:rPr>
                  <a:t>Анатолий Владимирович Куликов 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632703" y="5942724"/>
                <a:ext cx="2245194" cy="496821"/>
              </a:xfrm>
              <a:prstGeom prst="rect">
                <a:avLst/>
              </a:prstGeom>
              <a:noFill/>
            </p:spPr>
            <p:txBody>
              <a:bodyPr wrap="square" lIns="65294" tIns="32648" rIns="65294" bIns="32648" rtlCol="0">
                <a:spAutoFit/>
              </a:bodyPr>
              <a:lstStyle/>
              <a:p>
                <a:pPr algn="ctr" fontAlgn="b"/>
                <a:r>
                  <a:rPr lang="ru-RU" sz="1400" dirty="0" smtClean="0">
                    <a:solidFill>
                      <a:srgbClr val="FFFF00"/>
                    </a:solidFill>
                    <a:latin typeface="Arial Narrow" pitchFamily="34" charset="0"/>
                  </a:rPr>
                  <a:t>Зиновий Владимирович </a:t>
                </a:r>
                <a:r>
                  <a:rPr lang="ru-RU" sz="1400" dirty="0" err="1" smtClean="0">
                    <a:solidFill>
                      <a:srgbClr val="FFFF00"/>
                    </a:solidFill>
                    <a:latin typeface="Arial Narrow" pitchFamily="34" charset="0"/>
                  </a:rPr>
                  <a:t>Крумштейн</a:t>
                </a:r>
                <a:r>
                  <a:rPr lang="ru-RU" sz="1400" dirty="0" smtClean="0">
                    <a:solidFill>
                      <a:srgbClr val="FFFF00"/>
                    </a:solidFill>
                    <a:latin typeface="Arial Narrow" pitchFamily="34" charset="0"/>
                  </a:rPr>
                  <a:t> 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6766168" y="5980359"/>
                <a:ext cx="2041086" cy="496821"/>
              </a:xfrm>
              <a:prstGeom prst="rect">
                <a:avLst/>
              </a:prstGeom>
              <a:noFill/>
            </p:spPr>
            <p:txBody>
              <a:bodyPr wrap="square" lIns="65294" tIns="32648" rIns="65294" bIns="32648" rtlCol="0">
                <a:spAutoFit/>
              </a:bodyPr>
              <a:lstStyle/>
              <a:p>
                <a:pPr algn="ctr" fontAlgn="b"/>
                <a:r>
                  <a:rPr lang="ru-RU" sz="1400" dirty="0" smtClean="0">
                    <a:solidFill>
                      <a:srgbClr val="FFFF00"/>
                    </a:solidFill>
                    <a:latin typeface="Arial Narrow" pitchFamily="34" charset="0"/>
                  </a:rPr>
                  <a:t>Николай Борисович</a:t>
                </a:r>
              </a:p>
              <a:p>
                <a:pPr algn="ctr" fontAlgn="b"/>
                <a:r>
                  <a:rPr lang="ru-RU" sz="1400" dirty="0" smtClean="0">
                    <a:solidFill>
                      <a:srgbClr val="FFFF00"/>
                    </a:solidFill>
                    <a:latin typeface="Arial Narrow" pitchFamily="34" charset="0"/>
                  </a:rPr>
                  <a:t>Скачков</a:t>
                </a:r>
              </a:p>
            </p:txBody>
          </p:sp>
          <p:pic>
            <p:nvPicPr>
              <p:cNvPr id="26" name="Рисунок 25" descr="селюгин_олег_викт.bmp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7123358" y="4107848"/>
                <a:ext cx="1342045" cy="16560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27" name="TextBox 26"/>
              <p:cNvSpPr txBox="1"/>
              <p:nvPr/>
            </p:nvSpPr>
            <p:spPr>
              <a:xfrm>
                <a:off x="5072066" y="571480"/>
                <a:ext cx="3714776" cy="329749"/>
              </a:xfrm>
              <a:prstGeom prst="rect">
                <a:avLst/>
              </a:prstGeom>
              <a:noFill/>
            </p:spPr>
            <p:txBody>
              <a:bodyPr wrap="square" lIns="65294" tIns="32648" rIns="65294" bIns="32648" rtlCol="0">
                <a:spAutoFit/>
              </a:bodyPr>
              <a:lstStyle/>
              <a:p>
                <a:pPr algn="ctr" fontAlgn="b"/>
                <a:r>
                  <a:rPr lang="ru-RU" sz="1700" dirty="0" smtClean="0">
                    <a:solidFill>
                      <a:schemeClr val="bg1"/>
                    </a:solidFill>
                    <a:latin typeface="Times New Roman"/>
                  </a:rPr>
                  <a:t>начальники отделов</a:t>
                </a:r>
              </a:p>
            </p:txBody>
          </p:sp>
          <p:pic>
            <p:nvPicPr>
              <p:cNvPr id="28" name="Рисунок 27" descr="селюгин_олег_викт.bmp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01656" y="4107848"/>
                <a:ext cx="1208759" cy="16560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29" name="TextBox 28"/>
              <p:cNvSpPr txBox="1"/>
              <p:nvPr/>
            </p:nvSpPr>
            <p:spPr>
              <a:xfrm>
                <a:off x="2643174" y="5929330"/>
                <a:ext cx="2245194" cy="496821"/>
              </a:xfrm>
              <a:prstGeom prst="rect">
                <a:avLst/>
              </a:prstGeom>
              <a:noFill/>
            </p:spPr>
            <p:txBody>
              <a:bodyPr wrap="square" lIns="65294" tIns="32648" rIns="65294" bIns="32648" rtlCol="0">
                <a:spAutoFit/>
              </a:bodyPr>
              <a:lstStyle/>
              <a:p>
                <a:pPr algn="ctr" fontAlgn="b"/>
                <a:r>
                  <a:rPr lang="ru-RU" sz="1400" dirty="0" err="1" smtClean="0">
                    <a:solidFill>
                      <a:srgbClr val="FFFF00"/>
                    </a:solidFill>
                    <a:latin typeface="Arial Narrow" pitchFamily="34" charset="0"/>
                  </a:rPr>
                  <a:t>Лыкасов</a:t>
                </a:r>
                <a:r>
                  <a:rPr lang="ru-RU" sz="1400" dirty="0" smtClean="0">
                    <a:solidFill>
                      <a:srgbClr val="FFFF00"/>
                    </a:solidFill>
                    <a:latin typeface="Arial Narrow" pitchFamily="34" charset="0"/>
                  </a:rPr>
                  <a:t> Геннадий</a:t>
                </a:r>
              </a:p>
              <a:p>
                <a:pPr algn="ctr" fontAlgn="b"/>
                <a:r>
                  <a:rPr lang="ru-RU" sz="1400" dirty="0" smtClean="0">
                    <a:solidFill>
                      <a:srgbClr val="FFFF00"/>
                    </a:solidFill>
                    <a:latin typeface="Arial Narrow" pitchFamily="34" charset="0"/>
                  </a:rPr>
                  <a:t>Иванович</a:t>
                </a:r>
              </a:p>
            </p:txBody>
          </p:sp>
          <p:pic>
            <p:nvPicPr>
              <p:cNvPr id="30" name="Рисунок 29" descr="селюгин_олег_викт.bmp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052442" y="4107848"/>
                <a:ext cx="1328888" cy="16560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31" name="TextBox 30"/>
              <p:cNvSpPr txBox="1"/>
              <p:nvPr/>
            </p:nvSpPr>
            <p:spPr>
              <a:xfrm>
                <a:off x="4633231" y="5942724"/>
                <a:ext cx="2010471" cy="496821"/>
              </a:xfrm>
              <a:prstGeom prst="rect">
                <a:avLst/>
              </a:prstGeom>
              <a:noFill/>
            </p:spPr>
            <p:txBody>
              <a:bodyPr wrap="square" lIns="65294" tIns="32648" rIns="65294" bIns="32648" rtlCol="0">
                <a:spAutoFit/>
              </a:bodyPr>
              <a:lstStyle/>
              <a:p>
                <a:pPr algn="ctr" fontAlgn="b"/>
                <a:r>
                  <a:rPr lang="ru-RU" sz="1400" dirty="0" smtClean="0">
                    <a:solidFill>
                      <a:srgbClr val="FFFF00"/>
                    </a:solidFill>
                    <a:latin typeface="Arial Narrow" pitchFamily="34" charset="0"/>
                  </a:rPr>
                  <a:t>Наумов Дмитрий</a:t>
                </a:r>
              </a:p>
              <a:p>
                <a:pPr algn="ctr" fontAlgn="b"/>
                <a:r>
                  <a:rPr lang="ru-RU" sz="1400" dirty="0" err="1" smtClean="0">
                    <a:solidFill>
                      <a:srgbClr val="FFFF00"/>
                    </a:solidFill>
                    <a:latin typeface="Arial Narrow" pitchFamily="34" charset="0"/>
                  </a:rPr>
                  <a:t>Вадимивич</a:t>
                </a:r>
                <a:endParaRPr lang="ru-RU" sz="1400" dirty="0" smtClean="0">
                  <a:solidFill>
                    <a:srgbClr val="FFFF00"/>
                  </a:solidFill>
                  <a:latin typeface="Arial Narrow" pitchFamily="34" charset="0"/>
                </a:endParaRPr>
              </a:p>
            </p:txBody>
          </p:sp>
        </p:grpSp>
        <p:pic>
          <p:nvPicPr>
            <p:cNvPr id="34" name="Рисунок 33" descr="селюгин_олег_викт.bmp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572396" y="853424"/>
              <a:ext cx="1307250" cy="17640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36" name="TextBox 35"/>
          <p:cNvSpPr txBox="1"/>
          <p:nvPr/>
        </p:nvSpPr>
        <p:spPr>
          <a:xfrm>
            <a:off x="7358082" y="2786058"/>
            <a:ext cx="1785918" cy="496821"/>
          </a:xfrm>
          <a:prstGeom prst="rect">
            <a:avLst/>
          </a:prstGeom>
          <a:noFill/>
        </p:spPr>
        <p:txBody>
          <a:bodyPr wrap="square" lIns="65294" tIns="32648" rIns="65294" bIns="32648" rtlCol="0">
            <a:spAutoFit/>
          </a:bodyPr>
          <a:lstStyle/>
          <a:p>
            <a:pPr algn="ctr" fontAlgn="b"/>
            <a:r>
              <a:rPr lang="ru-RU" sz="1400" spc="-100" dirty="0" smtClean="0">
                <a:solidFill>
                  <a:srgbClr val="FFFF00"/>
                </a:solidFill>
                <a:latin typeface="Arial Narrow" pitchFamily="34" charset="0"/>
              </a:rPr>
              <a:t>Геннадий Валентинович  </a:t>
            </a:r>
          </a:p>
          <a:p>
            <a:pPr algn="ctr" fontAlgn="b"/>
            <a:r>
              <a:rPr lang="ru-RU" sz="1400" spc="-100" dirty="0" err="1" smtClean="0">
                <a:solidFill>
                  <a:srgbClr val="FFFF00"/>
                </a:solidFill>
                <a:latin typeface="Arial Narrow" pitchFamily="34" charset="0"/>
              </a:rPr>
              <a:t>Мицын</a:t>
            </a:r>
            <a:endParaRPr lang="ru-RU" sz="1400" spc="-100" dirty="0" smtClean="0">
              <a:solidFill>
                <a:srgbClr val="FFFF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Группа 56"/>
          <p:cNvGrpSpPr/>
          <p:nvPr/>
        </p:nvGrpSpPr>
        <p:grpSpPr>
          <a:xfrm>
            <a:off x="2020644" y="1336891"/>
            <a:ext cx="5970176" cy="4592443"/>
            <a:chOff x="2828900" y="1657328"/>
            <a:chExt cx="8075116" cy="6429420"/>
          </a:xfrm>
        </p:grpSpPr>
        <p:sp>
          <p:nvSpPr>
            <p:cNvPr id="43" name="Прямоугольник 42"/>
            <p:cNvSpPr/>
            <p:nvPr/>
          </p:nvSpPr>
          <p:spPr>
            <a:xfrm>
              <a:off x="2828900" y="1657328"/>
              <a:ext cx="8075116" cy="642942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fontAlgn="b"/>
              <a:endParaRPr lang="ru-RU" sz="2000" b="1" spc="35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</a:endParaRPr>
            </a:p>
            <a:p>
              <a:pPr algn="ctr" fontAlgn="b"/>
              <a:endParaRPr lang="ru-RU" sz="2000" b="1" spc="35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</a:endParaRPr>
            </a:p>
            <a:p>
              <a:pPr algn="ctr" fontAlgn="b"/>
              <a:endParaRPr lang="en-US" sz="2000" b="1" spc="35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</a:endParaRPr>
            </a:p>
            <a:p>
              <a:pPr algn="ctr" fontAlgn="b"/>
              <a:endParaRPr lang="ru-RU" sz="2000" b="1" spc="35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</a:endParaRPr>
            </a:p>
            <a:p>
              <a:pPr algn="ctr" fontAlgn="b"/>
              <a:r>
                <a:rPr lang="ru-RU" sz="2000" b="1" spc="35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Times New Roman"/>
                </a:rPr>
                <a:t> </a:t>
              </a:r>
              <a:endParaRPr lang="ru-RU" sz="2000" b="1" spc="35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</a:endParaRPr>
            </a:p>
          </p:txBody>
        </p:sp>
        <p:pic>
          <p:nvPicPr>
            <p:cNvPr id="44" name="Рисунок 43" descr="селюгин_олег_викт.bmp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88097" y="2836563"/>
              <a:ext cx="1219568" cy="1537259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5" name="Рисунок 44" descr="селюгин_олег_викт.bmp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26419" y="5445888"/>
              <a:ext cx="1266120" cy="1617091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6" name="Рисунок 45" descr="селюгин_олег_викт.bmp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95435" y="2786043"/>
              <a:ext cx="1310413" cy="1638300"/>
            </a:xfrm>
            <a:prstGeom prst="round2DiagRect">
              <a:avLst>
                <a:gd name="adj1" fmla="val 16667"/>
                <a:gd name="adj2" fmla="val 0"/>
              </a:avLst>
            </a:prstGeom>
            <a:ln w="1016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7" name="Рисунок 46" descr="селюгин_олег_викт.bmp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50063" y="5372104"/>
              <a:ext cx="1391328" cy="1639267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8" name="Рисунок 47" descr="селюгин_олег_викт.bmp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02315" y="2823993"/>
              <a:ext cx="1298471" cy="15624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49" name="TextBox 48"/>
            <p:cNvSpPr txBox="1"/>
            <p:nvPr/>
          </p:nvSpPr>
          <p:spPr>
            <a:xfrm>
              <a:off x="3035954" y="4586286"/>
              <a:ext cx="21431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200" dirty="0" smtClean="0">
                  <a:solidFill>
                    <a:srgbClr val="FFFF00"/>
                  </a:solidFill>
                  <a:latin typeface="Times New Roman"/>
                </a:rPr>
                <a:t>Дмитрий Юрьевич Бардин </a:t>
              </a:r>
              <a:endParaRPr lang="en-US" sz="1200" dirty="0" smtClean="0">
                <a:solidFill>
                  <a:srgbClr val="FFFF00"/>
                </a:solidFill>
                <a:latin typeface="Times New Roman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281329" y="7193773"/>
              <a:ext cx="21431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200" dirty="0" smtClean="0">
                  <a:solidFill>
                    <a:srgbClr val="FFFF00"/>
                  </a:solidFill>
                  <a:latin typeface="Times New Roman"/>
                </a:rPr>
                <a:t>Николай Борисович Скачков </a:t>
              </a:r>
              <a:endParaRPr lang="en-US" sz="1200" dirty="0" smtClean="0">
                <a:solidFill>
                  <a:srgbClr val="FFFF00"/>
                </a:solidFill>
                <a:latin typeface="Times New Roman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8074274" y="4586286"/>
              <a:ext cx="26432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200" dirty="0" smtClean="0">
                  <a:solidFill>
                    <a:srgbClr val="FFFF00"/>
                  </a:solidFill>
                  <a:latin typeface="Times New Roman"/>
                </a:rPr>
                <a:t>Зиновий Владимирович </a:t>
              </a:r>
              <a:r>
                <a:rPr lang="ru-RU" sz="1200" dirty="0" err="1" smtClean="0">
                  <a:solidFill>
                    <a:srgbClr val="FFFF00"/>
                  </a:solidFill>
                  <a:latin typeface="Times New Roman"/>
                </a:rPr>
                <a:t>Крумштейн</a:t>
              </a:r>
              <a:r>
                <a:rPr lang="ru-RU" sz="1200" dirty="0" smtClean="0">
                  <a:solidFill>
                    <a:srgbClr val="FFFF00"/>
                  </a:solidFill>
                  <a:latin typeface="Times New Roman"/>
                </a:rPr>
                <a:t> </a:t>
              </a:r>
              <a:endParaRPr lang="en-US" sz="1200" dirty="0" smtClean="0">
                <a:solidFill>
                  <a:srgbClr val="FFFF00"/>
                </a:solidFill>
                <a:latin typeface="Times New Roman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966936" y="7193773"/>
              <a:ext cx="25717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200" dirty="0" smtClean="0">
                  <a:solidFill>
                    <a:srgbClr val="FFFF00"/>
                  </a:solidFill>
                  <a:latin typeface="Times New Roman"/>
                </a:rPr>
                <a:t>Геннадий Валентинович Мицын </a:t>
              </a:r>
              <a:endParaRPr lang="en-US" sz="1200" dirty="0" smtClean="0">
                <a:solidFill>
                  <a:srgbClr val="FFFF00"/>
                </a:solidFill>
                <a:latin typeface="Times New Roman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313551" y="4586286"/>
              <a:ext cx="27055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200" dirty="0" smtClean="0">
                  <a:solidFill>
                    <a:srgbClr val="FFFF00"/>
                  </a:solidFill>
                  <a:latin typeface="Times New Roman"/>
                </a:rPr>
                <a:t>Алексей Владимирович Красноперов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900338" y="1657329"/>
              <a:ext cx="7858180" cy="105998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2400" b="1" dirty="0" smtClean="0">
                  <a:ln w="11430"/>
                  <a:solidFill>
                    <a:srgbClr val="FFC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itchFamily="34" charset="0"/>
                </a:rPr>
                <a:t>Активно участвуют в учебном процессе кафедры ФЭЧ</a:t>
              </a:r>
              <a:endParaRPr lang="ru-RU" sz="2400" b="1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endParaRPr>
            </a:p>
          </p:txBody>
        </p:sp>
        <p:pic>
          <p:nvPicPr>
            <p:cNvPr id="55" name="Рисунок 54" descr="селюгин_олег_викт.bmp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55245" y="5402240"/>
              <a:ext cx="1357321" cy="1704389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56" name="TextBox 55"/>
            <p:cNvSpPr txBox="1"/>
            <p:nvPr/>
          </p:nvSpPr>
          <p:spPr>
            <a:xfrm>
              <a:off x="5506801" y="7193773"/>
              <a:ext cx="24156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200" dirty="0" smtClean="0">
                  <a:solidFill>
                    <a:srgbClr val="FFFF00"/>
                  </a:solidFill>
                  <a:latin typeface="Times New Roman"/>
                </a:rPr>
                <a:t>Александр Григорьевич Ольшевский  </a:t>
              </a:r>
            </a:p>
          </p:txBody>
        </p:sp>
      </p:grpSp>
      <p:sp>
        <p:nvSpPr>
          <p:cNvPr id="59" name="Скругленный прямоугольник 58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2.</a:t>
            </a:r>
            <a:r>
              <a:rPr lang="en-US" sz="1200" dirty="0" smtClean="0"/>
              <a:t>4</a:t>
            </a:r>
            <a:endParaRPr lang="ru-RU" sz="1200" dirty="0"/>
          </a:p>
        </p:txBody>
      </p:sp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62"/>
          <p:cNvGrpSpPr/>
          <p:nvPr/>
        </p:nvGrpSpPr>
        <p:grpSpPr>
          <a:xfrm>
            <a:off x="1571604" y="1081752"/>
            <a:ext cx="6429420" cy="5102714"/>
            <a:chOff x="2057368" y="1657328"/>
            <a:chExt cx="9001187" cy="7143800"/>
          </a:xfrm>
        </p:grpSpPr>
        <p:sp>
          <p:nvSpPr>
            <p:cNvPr id="43" name="Прямоугольник 42"/>
            <p:cNvSpPr/>
            <p:nvPr/>
          </p:nvSpPr>
          <p:spPr>
            <a:xfrm>
              <a:off x="2057368" y="1657328"/>
              <a:ext cx="9001187" cy="7143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fontAlgn="b"/>
              <a:endParaRPr lang="ru-RU" sz="2000" b="1" spc="35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</a:endParaRPr>
            </a:p>
            <a:p>
              <a:pPr algn="ctr" fontAlgn="b"/>
              <a:endParaRPr lang="ru-RU" sz="2000" b="1" spc="35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</a:endParaRPr>
            </a:p>
            <a:p>
              <a:pPr algn="ctr" fontAlgn="b"/>
              <a:endParaRPr lang="en-US" sz="2000" b="1" spc="35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</a:endParaRPr>
            </a:p>
            <a:p>
              <a:pPr algn="ctr" fontAlgn="b"/>
              <a:endParaRPr lang="ru-RU" sz="2000" b="1" spc="35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</a:endParaRPr>
            </a:p>
            <a:p>
              <a:pPr algn="ctr" fontAlgn="b"/>
              <a:r>
                <a:rPr lang="ru-RU" sz="2000" b="1" spc="35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Times New Roman"/>
                </a:rPr>
                <a:t> </a:t>
              </a:r>
              <a:endParaRPr lang="ru-RU" sz="2000" b="1" spc="35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829560" y="4800600"/>
              <a:ext cx="24288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200" dirty="0" smtClean="0">
                  <a:solidFill>
                    <a:srgbClr val="FFFF00"/>
                  </a:solidFill>
                  <a:latin typeface="Times New Roman"/>
                </a:rPr>
                <a:t>Мария Александровна</a:t>
              </a:r>
              <a:r>
                <a:rPr lang="en-US" sz="1200" dirty="0" smtClean="0">
                  <a:solidFill>
                    <a:srgbClr val="FFFF00"/>
                  </a:solidFill>
                  <a:latin typeface="Times New Roman"/>
                </a:rPr>
                <a:t> </a:t>
              </a:r>
              <a:r>
                <a:rPr lang="ru-RU" sz="1200" dirty="0" err="1" smtClean="0">
                  <a:solidFill>
                    <a:srgbClr val="FFFF00"/>
                  </a:solidFill>
                  <a:latin typeface="Times New Roman"/>
                </a:rPr>
                <a:t>Пацюк</a:t>
              </a:r>
              <a:r>
                <a:rPr lang="ru-RU" sz="1200" dirty="0" smtClean="0">
                  <a:solidFill>
                    <a:srgbClr val="FFFF00"/>
                  </a:solidFill>
                  <a:latin typeface="Times New Roman"/>
                </a:rPr>
                <a:t> 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043872" y="7872434"/>
              <a:ext cx="21431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200" dirty="0" smtClean="0">
                  <a:solidFill>
                    <a:srgbClr val="FFFF00"/>
                  </a:solidFill>
                  <a:latin typeface="Times New Roman"/>
                </a:rPr>
                <a:t>Вера Васильевна</a:t>
              </a:r>
              <a:r>
                <a:rPr lang="en-US" sz="1200" dirty="0" smtClean="0">
                  <a:solidFill>
                    <a:srgbClr val="FFFF00"/>
                  </a:solidFill>
                  <a:latin typeface="Times New Roman"/>
                </a:rPr>
                <a:t> </a:t>
              </a:r>
              <a:r>
                <a:rPr lang="ru-RU" sz="1200" dirty="0" smtClean="0">
                  <a:solidFill>
                    <a:srgbClr val="FFFF00"/>
                  </a:solidFill>
                  <a:latin typeface="Times New Roman"/>
                </a:rPr>
                <a:t>Шмакова </a:t>
              </a:r>
              <a:endParaRPr lang="en-US" sz="1200" dirty="0" smtClean="0">
                <a:solidFill>
                  <a:srgbClr val="FFFF00"/>
                </a:solidFill>
                <a:latin typeface="Times New Roman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186355" y="4800600"/>
              <a:ext cx="26432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200" dirty="0" smtClean="0">
                  <a:solidFill>
                    <a:srgbClr val="FFFF00"/>
                  </a:solidFill>
                  <a:latin typeface="Times New Roman"/>
                </a:rPr>
                <a:t>Дмитрий Владимирович Медведев 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900336" y="4800600"/>
              <a:ext cx="25717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200" dirty="0" smtClean="0">
                  <a:solidFill>
                    <a:srgbClr val="FFFF00"/>
                  </a:solidFill>
                  <a:latin typeface="Times New Roman"/>
                </a:rPr>
                <a:t>Елена Михайловна Кулиш</a:t>
              </a:r>
              <a:endParaRPr lang="en-US" sz="1200" dirty="0" smtClean="0">
                <a:solidFill>
                  <a:srgbClr val="FFFF00"/>
                </a:solidFill>
                <a:latin typeface="Times New Roman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828900" y="7872434"/>
              <a:ext cx="25717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200" dirty="0" smtClean="0">
                  <a:solidFill>
                    <a:srgbClr val="FFFF00"/>
                  </a:solidFill>
                  <a:latin typeface="Times New Roman"/>
                </a:rPr>
                <a:t>Тарас Владимирович </a:t>
              </a:r>
              <a:r>
                <a:rPr lang="ru-RU" sz="1200" dirty="0" err="1" smtClean="0">
                  <a:solidFill>
                    <a:srgbClr val="FFFF00"/>
                  </a:solidFill>
                  <a:latin typeface="Times New Roman"/>
                </a:rPr>
                <a:t>Резинько</a:t>
              </a:r>
              <a:r>
                <a:rPr lang="ru-RU" sz="1200" dirty="0" smtClean="0">
                  <a:solidFill>
                    <a:srgbClr val="FFFF00"/>
                  </a:solidFill>
                  <a:latin typeface="Times New Roman"/>
                </a:rPr>
                <a:t> 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057368" y="1657328"/>
              <a:ext cx="90011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2400" b="1" dirty="0" smtClean="0">
                  <a:ln w="11430"/>
                  <a:solidFill>
                    <a:srgbClr val="FFC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itchFamily="34" charset="0"/>
                </a:rPr>
                <a:t>Выпускники филиала последних лет</a:t>
              </a:r>
              <a:endParaRPr lang="ru-RU" sz="2400" b="1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157779" y="7872434"/>
              <a:ext cx="27003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200" dirty="0" smtClean="0">
                  <a:solidFill>
                    <a:srgbClr val="FFFF00"/>
                  </a:solidFill>
                  <a:latin typeface="Times New Roman"/>
                </a:rPr>
                <a:t>Евгений Дмитриевич</a:t>
              </a:r>
              <a:r>
                <a:rPr lang="en-US" sz="1200" dirty="0" smtClean="0">
                  <a:solidFill>
                    <a:srgbClr val="FFFF00"/>
                  </a:solidFill>
                  <a:latin typeface="Times New Roman"/>
                </a:rPr>
                <a:t> </a:t>
              </a:r>
              <a:r>
                <a:rPr lang="ru-RU" sz="1200" dirty="0" smtClean="0">
                  <a:solidFill>
                    <a:srgbClr val="FFFF00"/>
                  </a:solidFill>
                  <a:latin typeface="Times New Roman"/>
                </a:rPr>
                <a:t>Углов </a:t>
              </a:r>
            </a:p>
          </p:txBody>
        </p:sp>
        <p:pic>
          <p:nvPicPr>
            <p:cNvPr id="57" name="Рисунок 56" descr="селюгин_олег_викт.bmp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01189" y="2527786"/>
              <a:ext cx="1612604" cy="1909662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8" name="Рисунок 57" descr="селюгин_олег_викт.bmp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41562" y="5693574"/>
              <a:ext cx="1618517" cy="2071702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9" name="Рисунок 58" descr="селюгин_олег_викт.bmp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58186" y="2467014"/>
              <a:ext cx="1790129" cy="2031207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0" name="Рисунок 59" descr="селюгин_олег_викт.bmp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58189" y="5693574"/>
              <a:ext cx="1581906" cy="2071702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1" name="Рисунок 60" descr="селюгин_олег_викт.bmp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57540" y="2547461"/>
              <a:ext cx="1599255" cy="1870315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2" name="Рисунок 61" descr="селюгин_олег_викт.bmp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86090" y="5729090"/>
              <a:ext cx="1657362" cy="2000672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65" name="Скругленный прямоугольник 64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2.</a:t>
            </a:r>
            <a:r>
              <a:rPr lang="en-US" sz="1200" dirty="0" smtClean="0"/>
              <a:t>5</a:t>
            </a:r>
            <a:endParaRPr lang="ru-RU" sz="1200" dirty="0"/>
          </a:p>
        </p:txBody>
      </p:sp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2.6</a:t>
            </a:r>
            <a:endParaRPr lang="ru-RU" sz="1200" dirty="0"/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1" y="622507"/>
            <a:ext cx="6868220" cy="6072230"/>
          </a:xfrm>
          <a:prstGeom prst="verticalScroll">
            <a:avLst>
              <a:gd name="adj" fmla="val 260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5278" tIns="32639" rIns="65278" bIns="32639" numCol="2" rtlCol="0" anchor="ctr"/>
          <a:lstStyle/>
          <a:p>
            <a:pPr marL="257003">
              <a:lnSpc>
                <a:spcPct val="150000"/>
              </a:lnSpc>
            </a:pPr>
            <a:r>
              <a:rPr lang="ru-RU" sz="1400" dirty="0" err="1" smtClean="0">
                <a:latin typeface="Arial Narrow" pitchFamily="34" charset="0"/>
                <a:cs typeface="Times New Roman" pitchFamily="18" charset="0"/>
              </a:rPr>
              <a:t>Азарян</a:t>
            </a: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 Николай Сергеевич</a:t>
            </a:r>
          </a:p>
          <a:p>
            <a:pPr marL="257003">
              <a:lnSpc>
                <a:spcPct val="1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Анфимов Николай Владимирович</a:t>
            </a:r>
          </a:p>
          <a:p>
            <a:pPr marL="257003">
              <a:lnSpc>
                <a:spcPct val="150000"/>
              </a:lnSpc>
            </a:pPr>
            <a:r>
              <a:rPr lang="ru-RU" sz="1400" dirty="0" err="1" smtClean="0">
                <a:latin typeface="Arial Narrow" pitchFamily="34" charset="0"/>
                <a:cs typeface="Times New Roman" pitchFamily="18" charset="0"/>
              </a:rPr>
              <a:t>Батюк</a:t>
            </a: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 Павел Николаевич</a:t>
            </a:r>
          </a:p>
          <a:p>
            <a:pPr marL="257003">
              <a:lnSpc>
                <a:spcPct val="1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Бойков Андрей Алексеевич</a:t>
            </a:r>
          </a:p>
          <a:p>
            <a:pPr marL="257003">
              <a:lnSpc>
                <a:spcPct val="1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Большакова Анастасия Евгеньевна</a:t>
            </a:r>
          </a:p>
          <a:p>
            <a:pPr marL="257003">
              <a:lnSpc>
                <a:spcPct val="1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Гончар Максим Олегович</a:t>
            </a:r>
          </a:p>
          <a:p>
            <a:pPr marL="257003">
              <a:lnSpc>
                <a:spcPct val="150000"/>
              </a:lnSpc>
            </a:pPr>
            <a:r>
              <a:rPr lang="ru-RU" sz="1400" dirty="0" err="1" smtClean="0">
                <a:latin typeface="Arial Narrow" pitchFamily="34" charset="0"/>
                <a:cs typeface="Times New Roman" pitchFamily="18" charset="0"/>
              </a:rPr>
              <a:t>Елкин</a:t>
            </a: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 Владимир Геннадьевич</a:t>
            </a:r>
          </a:p>
          <a:p>
            <a:pPr marL="257003">
              <a:lnSpc>
                <a:spcPct val="1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Земскова Светлана Геннадьевна</a:t>
            </a:r>
          </a:p>
          <a:p>
            <a:pPr marL="257003">
              <a:lnSpc>
                <a:spcPct val="1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Клепова Светлана Сергеевна</a:t>
            </a:r>
          </a:p>
          <a:p>
            <a:pPr marL="257003">
              <a:lnSpc>
                <a:spcPct val="1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Любушкин Владимир Викторович</a:t>
            </a:r>
          </a:p>
          <a:p>
            <a:pPr marL="257003">
              <a:lnSpc>
                <a:spcPct val="1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Наумов Дмитрий Вадимович</a:t>
            </a:r>
          </a:p>
          <a:p>
            <a:pPr marL="257003">
              <a:lnSpc>
                <a:spcPct val="1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Плотникова Елена Михайловна</a:t>
            </a:r>
          </a:p>
          <a:p>
            <a:pPr marL="257003">
              <a:lnSpc>
                <a:spcPct val="1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Розов Сергей Владимирович</a:t>
            </a:r>
          </a:p>
          <a:p>
            <a:pPr marL="257003">
              <a:lnSpc>
                <a:spcPct val="1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Романова Татьяна Игоревна</a:t>
            </a:r>
          </a:p>
          <a:p>
            <a:pPr marL="257003">
              <a:lnSpc>
                <a:spcPct val="1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Российская Наталья Сергеевна</a:t>
            </a:r>
          </a:p>
          <a:p>
            <a:pPr marL="257003">
              <a:lnSpc>
                <a:spcPct val="1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Самойлов Олег Борисович</a:t>
            </a:r>
          </a:p>
          <a:p>
            <a:pPr marL="257003">
              <a:lnSpc>
                <a:spcPct val="1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Селюнин Александр Сергеевич</a:t>
            </a:r>
          </a:p>
          <a:p>
            <a:pPr marL="257003">
              <a:lnSpc>
                <a:spcPct val="1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Смирнов Арсений Владимирович</a:t>
            </a:r>
          </a:p>
          <a:p>
            <a:pPr marL="257003">
              <a:lnSpc>
                <a:spcPct val="1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Смирнова Ирина Сергеевна</a:t>
            </a:r>
          </a:p>
          <a:p>
            <a:pPr marL="257003">
              <a:lnSpc>
                <a:spcPct val="150000"/>
              </a:lnSpc>
            </a:pPr>
            <a:r>
              <a:rPr lang="ru-RU" sz="1400" dirty="0" err="1" smtClean="0">
                <a:latin typeface="Arial Narrow" pitchFamily="34" charset="0"/>
                <a:cs typeface="Times New Roman" pitchFamily="18" charset="0"/>
              </a:rPr>
              <a:t>Чуканов</a:t>
            </a: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 Артем Владиславович</a:t>
            </a:r>
          </a:p>
          <a:p>
            <a:pPr marL="257003">
              <a:lnSpc>
                <a:spcPct val="150000"/>
              </a:lnSpc>
            </a:pPr>
            <a:r>
              <a:rPr lang="ru-RU" sz="1400" dirty="0" err="1" smtClean="0">
                <a:latin typeface="Arial Narrow" pitchFamily="34" charset="0"/>
                <a:cs typeface="Times New Roman" pitchFamily="18" charset="0"/>
              </a:rPr>
              <a:t>Шешуков</a:t>
            </a: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 Андрей Сергеевич</a:t>
            </a:r>
          </a:p>
          <a:p>
            <a:pPr marL="257003">
              <a:lnSpc>
                <a:spcPct val="150000"/>
              </a:lnSpc>
            </a:pPr>
            <a:endParaRPr lang="ru-RU" sz="1400" dirty="0" smtClean="0"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4"/>
            <a:ext cx="9144000" cy="6225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Сотрудники ЛЯП, бывшие прикомандированные студенты 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 последние годы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19</a:t>
            </a:fld>
            <a:endParaRPr lang="ru-RU"/>
          </a:p>
        </p:txBody>
      </p:sp>
      <p:pic>
        <p:nvPicPr>
          <p:cNvPr id="7" name="Рисунок 6" descr="161_pv_Kizim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69165">
            <a:off x="5486081" y="2169603"/>
            <a:ext cx="1212921" cy="1517421"/>
          </a:xfrm>
          <a:prstGeom prst="rect">
            <a:avLst/>
          </a:prstGeom>
          <a:ln w="53975">
            <a:solidFill>
              <a:srgbClr val="FFC000"/>
            </a:solidFill>
          </a:ln>
        </p:spPr>
      </p:pic>
      <p:pic>
        <p:nvPicPr>
          <p:cNvPr id="12" name="Рисунок 11" descr="161_pv_Kizim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97123">
            <a:off x="7937967" y="1169648"/>
            <a:ext cx="905216" cy="1179102"/>
          </a:xfrm>
          <a:prstGeom prst="rect">
            <a:avLst/>
          </a:prstGeom>
          <a:ln w="53975">
            <a:solidFill>
              <a:srgbClr val="FFC000"/>
            </a:solidFill>
          </a:ln>
        </p:spPr>
      </p:pic>
      <p:pic>
        <p:nvPicPr>
          <p:cNvPr id="8" name="Рисунок 7" descr="161_pv_Kizim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57858">
            <a:off x="5011364" y="4201138"/>
            <a:ext cx="1455999" cy="1090782"/>
          </a:xfrm>
          <a:prstGeom prst="rect">
            <a:avLst/>
          </a:prstGeom>
          <a:ln w="53975">
            <a:solidFill>
              <a:srgbClr val="FFC000"/>
            </a:solidFill>
          </a:ln>
        </p:spPr>
      </p:pic>
      <p:pic>
        <p:nvPicPr>
          <p:cNvPr id="9" name="Рисунок 8" descr="161_pv_Kizim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434332">
            <a:off x="6885891" y="878453"/>
            <a:ext cx="905216" cy="893146"/>
          </a:xfrm>
          <a:prstGeom prst="rect">
            <a:avLst/>
          </a:prstGeom>
          <a:ln w="53975">
            <a:solidFill>
              <a:srgbClr val="FFC000"/>
            </a:solidFill>
          </a:ln>
        </p:spPr>
      </p:pic>
      <p:pic>
        <p:nvPicPr>
          <p:cNvPr id="10" name="Рисунок 9" descr="161_pv_Kizima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253058">
            <a:off x="3915018" y="3465597"/>
            <a:ext cx="786068" cy="1179102"/>
          </a:xfrm>
          <a:prstGeom prst="rect">
            <a:avLst/>
          </a:prstGeom>
          <a:ln w="53975">
            <a:solidFill>
              <a:srgbClr val="FFC000"/>
            </a:solidFill>
          </a:ln>
        </p:spPr>
      </p:pic>
      <p:pic>
        <p:nvPicPr>
          <p:cNvPr id="11" name="Рисунок 10" descr="161_pv_Kizima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358091">
            <a:off x="7470242" y="3116619"/>
            <a:ext cx="905216" cy="830473"/>
          </a:xfrm>
          <a:prstGeom prst="rect">
            <a:avLst/>
          </a:prstGeom>
          <a:ln w="53975">
            <a:solidFill>
              <a:srgbClr val="FFC000"/>
            </a:solidFill>
          </a:ln>
        </p:spPr>
      </p:pic>
      <p:pic>
        <p:nvPicPr>
          <p:cNvPr id="14" name="Рисунок 13" descr="161_pv_Kizima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644" y="4500570"/>
            <a:ext cx="1160403" cy="951531"/>
          </a:xfrm>
          <a:prstGeom prst="rect">
            <a:avLst/>
          </a:prstGeom>
          <a:ln w="53975">
            <a:solidFill>
              <a:srgbClr val="FFC000"/>
            </a:solidFill>
          </a:ln>
        </p:spPr>
      </p:pic>
      <p:pic>
        <p:nvPicPr>
          <p:cNvPr id="15" name="Рисунок 14" descr="161_pv_Kizima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722841">
            <a:off x="5865342" y="5684870"/>
            <a:ext cx="1173034" cy="879775"/>
          </a:xfrm>
          <a:prstGeom prst="rect">
            <a:avLst/>
          </a:prstGeom>
          <a:ln w="53975">
            <a:solidFill>
              <a:srgbClr val="FFC0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smtClean="0"/>
              <a:t>III</a:t>
            </a:r>
            <a:endParaRPr lang="ru-RU" sz="12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Выпускники филиала в ЛНФ ОИЯИ</a:t>
            </a:r>
            <a:endParaRPr lang="ru-RU" sz="2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316596" y="1005974"/>
            <a:ext cx="8621074" cy="5527268"/>
            <a:chOff x="316596" y="1005974"/>
            <a:chExt cx="8621074" cy="5527268"/>
          </a:xfrm>
        </p:grpSpPr>
        <p:pic>
          <p:nvPicPr>
            <p:cNvPr id="41" name="Рисунок 40" descr="lnf00_t1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694265">
              <a:off x="316596" y="1005974"/>
              <a:ext cx="4841127" cy="3072787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</p:pic>
        <p:pic>
          <p:nvPicPr>
            <p:cNvPr id="44" name="Рисунок 43" descr="lnf00_t1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137482">
              <a:off x="4015919" y="3399829"/>
              <a:ext cx="4921751" cy="3133413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err="1" smtClean="0"/>
              <a:t>IIIa</a:t>
            </a:r>
            <a:endParaRPr lang="ru-RU" sz="12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Выпускники филиала в ЛНФ ОИЯИ</a:t>
            </a:r>
            <a:endParaRPr lang="ru-RU" sz="2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21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2846" y="642918"/>
          <a:ext cx="8786871" cy="55007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55097"/>
                <a:gridCol w="1255097"/>
                <a:gridCol w="1255097"/>
                <a:gridCol w="1255097"/>
                <a:gridCol w="1255097"/>
                <a:gridCol w="1255693"/>
                <a:gridCol w="1255693"/>
              </a:tblGrid>
              <a:tr h="1833575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latin typeface="Arial Narrow" pitchFamily="34" charset="0"/>
                        </a:rPr>
                        <a:t>Авдеев </a:t>
                      </a:r>
                      <a:endParaRPr lang="ru-RU" sz="1400" b="1" kern="1200" dirty="0" smtClean="0">
                        <a:latin typeface="Arial Narrow" pitchFamily="34" charset="0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latin typeface="Arial Narrow" pitchFamily="34" charset="0"/>
                        </a:rPr>
                        <a:t>Михаил </a:t>
                      </a:r>
                      <a:r>
                        <a:rPr lang="ru-RU" sz="1400" b="1" kern="1200" dirty="0">
                          <a:latin typeface="Arial Narrow" pitchFamily="34" charset="0"/>
                        </a:rPr>
                        <a:t>Васильевич</a:t>
                      </a:r>
                      <a:endParaRPr lang="ru-RU" sz="14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latin typeface="Arial Narrow" pitchFamily="34" charset="0"/>
                        </a:rPr>
                        <a:t>Аксёнов </a:t>
                      </a:r>
                      <a:endParaRPr lang="ru-RU" sz="1400" b="1" kern="1200" dirty="0" smtClean="0">
                        <a:latin typeface="Arial Narrow" pitchFamily="34" charset="0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latin typeface="Arial Narrow" pitchFamily="34" charset="0"/>
                        </a:rPr>
                        <a:t>Виктор </a:t>
                      </a:r>
                      <a:r>
                        <a:rPr lang="ru-RU" sz="1400" b="1" kern="1200" dirty="0">
                          <a:latin typeface="Arial Narrow" pitchFamily="34" charset="0"/>
                        </a:rPr>
                        <a:t>Лазаревич </a:t>
                      </a:r>
                      <a:endParaRPr lang="ru-RU" sz="14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latin typeface="Arial Narrow" pitchFamily="34" charset="0"/>
                        </a:rPr>
                        <a:t>Балагуров Анатолий Михайлович </a:t>
                      </a:r>
                      <a:endParaRPr lang="ru-RU" sz="14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latin typeface="Arial Narrow" pitchFamily="34" charset="0"/>
                        </a:rPr>
                        <a:t>Бобраков Владимир Федорович</a:t>
                      </a:r>
                      <a:endParaRPr lang="ru-RU" sz="1400" b="1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latin typeface="Arial Narrow" pitchFamily="34" charset="0"/>
                        </a:rPr>
                        <a:t>Боднарчук Виктор Иванович</a:t>
                      </a:r>
                      <a:endParaRPr lang="ru-RU" sz="1400" b="1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err="1">
                          <a:latin typeface="Arial Narrow" pitchFamily="34" charset="0"/>
                        </a:rPr>
                        <a:t>Бокучава</a:t>
                      </a:r>
                      <a:r>
                        <a:rPr lang="ru-RU" sz="1400" b="1" kern="1200" dirty="0">
                          <a:latin typeface="Arial Narrow" pitchFamily="34" charset="0"/>
                        </a:rPr>
                        <a:t> </a:t>
                      </a:r>
                      <a:endParaRPr lang="ru-RU" sz="1400" b="1" kern="1200" dirty="0" smtClean="0">
                        <a:latin typeface="Arial Narrow" pitchFamily="34" charset="0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err="1" smtClean="0">
                          <a:latin typeface="Arial Narrow" pitchFamily="34" charset="0"/>
                        </a:rPr>
                        <a:t>Гизо</a:t>
                      </a:r>
                      <a:r>
                        <a:rPr lang="ru-RU" sz="1400" b="1" kern="120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ru-RU" sz="1400" b="1" kern="1200" dirty="0" err="1">
                          <a:latin typeface="Arial Narrow" pitchFamily="34" charset="0"/>
                        </a:rPr>
                        <a:t>Дазмирович</a:t>
                      </a:r>
                      <a:r>
                        <a:rPr lang="ru-RU" sz="1400" b="1" kern="1200" dirty="0">
                          <a:latin typeface="Arial Narrow" pitchFamily="34" charset="0"/>
                        </a:rPr>
                        <a:t> </a:t>
                      </a:r>
                      <a:endParaRPr lang="ru-RU" sz="14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err="1">
                          <a:latin typeface="Arial Narrow" pitchFamily="34" charset="0"/>
                        </a:rPr>
                        <a:t>Бондарченко</a:t>
                      </a:r>
                      <a:r>
                        <a:rPr lang="ru-RU" sz="1400" b="1" kern="1200" dirty="0">
                          <a:latin typeface="Arial Narrow" pitchFamily="34" charset="0"/>
                        </a:rPr>
                        <a:t> Евгений Анатольевич </a:t>
                      </a:r>
                      <a:endParaRPr lang="ru-RU" sz="14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 anchor="b"/>
                </a:tc>
              </a:tr>
              <a:tr h="1833575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err="1">
                          <a:latin typeface="Arial Narrow" pitchFamily="34" charset="0"/>
                        </a:rPr>
                        <a:t>Гледенов</a:t>
                      </a:r>
                      <a:r>
                        <a:rPr lang="ru-RU" sz="1400" b="1" kern="1200" dirty="0">
                          <a:latin typeface="Arial Narrow" pitchFamily="34" charset="0"/>
                        </a:rPr>
                        <a:t> </a:t>
                      </a:r>
                      <a:endParaRPr lang="ru-RU" sz="1400" b="1" kern="1200" dirty="0" smtClean="0">
                        <a:latin typeface="Arial Narrow" pitchFamily="34" charset="0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latin typeface="Arial Narrow" pitchFamily="34" charset="0"/>
                        </a:rPr>
                        <a:t>Юрий </a:t>
                      </a:r>
                      <a:r>
                        <a:rPr lang="ru-RU" sz="1400" b="1" kern="1200" dirty="0">
                          <a:latin typeface="Arial Narrow" pitchFamily="34" charset="0"/>
                        </a:rPr>
                        <a:t>Михайлович </a:t>
                      </a:r>
                      <a:endParaRPr lang="ru-RU" sz="14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err="1">
                          <a:latin typeface="Arial Narrow" pitchFamily="34" charset="0"/>
                        </a:rPr>
                        <a:t>Елжов</a:t>
                      </a:r>
                      <a:r>
                        <a:rPr lang="ru-RU" sz="1400" b="1" kern="1200" dirty="0">
                          <a:latin typeface="Arial Narrow" pitchFamily="34" charset="0"/>
                        </a:rPr>
                        <a:t> </a:t>
                      </a:r>
                      <a:endParaRPr lang="ru-RU" sz="1400" b="1" kern="1200" dirty="0" smtClean="0">
                        <a:latin typeface="Arial Narrow" pitchFamily="34" charset="0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latin typeface="Arial Narrow" pitchFamily="34" charset="0"/>
                        </a:rPr>
                        <a:t>Тимур </a:t>
                      </a:r>
                      <a:r>
                        <a:rPr lang="ru-RU" sz="1400" b="1" kern="1200" dirty="0">
                          <a:latin typeface="Arial Narrow" pitchFamily="34" charset="0"/>
                        </a:rPr>
                        <a:t>Валерьевич </a:t>
                      </a:r>
                      <a:endParaRPr lang="ru-RU" sz="14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latin typeface="Arial Narrow" pitchFamily="34" charset="0"/>
                        </a:rPr>
                        <a:t>Ермилов Виктор Григорьевич </a:t>
                      </a:r>
                      <a:endParaRPr lang="ru-RU" sz="14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err="1">
                          <a:latin typeface="Arial Narrow" pitchFamily="34" charset="0"/>
                        </a:rPr>
                        <a:t>Зейналов</a:t>
                      </a:r>
                      <a:r>
                        <a:rPr lang="ru-RU" sz="1400" b="1" kern="1200" dirty="0">
                          <a:latin typeface="Arial Narrow" pitchFamily="34" charset="0"/>
                        </a:rPr>
                        <a:t> </a:t>
                      </a:r>
                      <a:r>
                        <a:rPr lang="ru-RU" sz="1400" b="1" kern="1200" dirty="0" err="1">
                          <a:latin typeface="Arial Narrow" pitchFamily="34" charset="0"/>
                        </a:rPr>
                        <a:t>Шакир</a:t>
                      </a:r>
                      <a:r>
                        <a:rPr lang="ru-RU" sz="1400" b="1" kern="1200" dirty="0">
                          <a:latin typeface="Arial Narrow" pitchFamily="34" charset="0"/>
                        </a:rPr>
                        <a:t> </a:t>
                      </a:r>
                      <a:r>
                        <a:rPr lang="ru-RU" sz="1400" b="1" kern="1200" dirty="0" err="1">
                          <a:latin typeface="Arial Narrow" pitchFamily="34" charset="0"/>
                        </a:rPr>
                        <a:t>Самед</a:t>
                      </a:r>
                      <a:r>
                        <a:rPr lang="ru-RU" sz="1400" b="1" kern="1200" dirty="0">
                          <a:latin typeface="Arial Narrow" pitchFamily="34" charset="0"/>
                        </a:rPr>
                        <a:t> </a:t>
                      </a:r>
                      <a:r>
                        <a:rPr lang="ru-RU" sz="1400" b="1" kern="1200" dirty="0" err="1">
                          <a:latin typeface="Arial Narrow" pitchFamily="34" charset="0"/>
                        </a:rPr>
                        <a:t>Оглы</a:t>
                      </a:r>
                      <a:endParaRPr lang="ru-RU" sz="14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err="1">
                          <a:latin typeface="Arial Narrow" pitchFamily="34" charset="0"/>
                        </a:rPr>
                        <a:t>Зелигер</a:t>
                      </a:r>
                      <a:r>
                        <a:rPr lang="ru-RU" sz="1400" b="1" kern="1200" dirty="0">
                          <a:latin typeface="Arial Narrow" pitchFamily="34" charset="0"/>
                        </a:rPr>
                        <a:t> </a:t>
                      </a:r>
                      <a:endParaRPr lang="ru-RU" sz="1400" b="1" kern="1200" dirty="0" smtClean="0">
                        <a:latin typeface="Arial Narrow" pitchFamily="34" charset="0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err="1" smtClean="0">
                          <a:latin typeface="Arial Narrow" pitchFamily="34" charset="0"/>
                        </a:rPr>
                        <a:t>Дитер</a:t>
                      </a:r>
                      <a:r>
                        <a:rPr lang="ru-RU" sz="1400" b="1" kern="1200" dirty="0" smtClean="0">
                          <a:latin typeface="Arial Narrow" pitchFamily="34" charset="0"/>
                        </a:rPr>
                        <a:t> </a:t>
                      </a: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latin typeface="Arial Narrow" pitchFamily="34" charset="0"/>
                        </a:rPr>
                        <a:t>Иванов</a:t>
                      </a: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ru-RU" sz="1400" b="1" kern="1200" dirty="0">
                          <a:latin typeface="Arial Narrow" pitchFamily="34" charset="0"/>
                        </a:rPr>
                        <a:t>Михаил Андреевич </a:t>
                      </a:r>
                      <a:endParaRPr lang="ru-RU" sz="14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latin typeface="Arial Narrow" pitchFamily="34" charset="0"/>
                        </a:rPr>
                        <a:t>Исламов </a:t>
                      </a:r>
                      <a:endParaRPr lang="ru-RU" sz="1400" b="1" kern="1200" dirty="0" smtClean="0">
                        <a:latin typeface="Arial Narrow" pitchFamily="34" charset="0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latin typeface="Arial Narrow" pitchFamily="34" charset="0"/>
                        </a:rPr>
                        <a:t>Ахмед </a:t>
                      </a:r>
                      <a:r>
                        <a:rPr lang="ru-RU" sz="1400" b="1" kern="1200" dirty="0" err="1">
                          <a:latin typeface="Arial Narrow" pitchFamily="34" charset="0"/>
                        </a:rPr>
                        <a:t>Хусаинович</a:t>
                      </a:r>
                      <a:r>
                        <a:rPr lang="ru-RU" sz="1400" b="1" kern="1200" dirty="0">
                          <a:latin typeface="Arial Narrow" pitchFamily="34" charset="0"/>
                        </a:rPr>
                        <a:t> </a:t>
                      </a:r>
                      <a:endParaRPr lang="ru-RU" sz="14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 anchor="b"/>
                </a:tc>
              </a:tr>
              <a:tr h="1833575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latin typeface="Arial Narrow" pitchFamily="34" charset="0"/>
                        </a:rPr>
                        <a:t>Казимиров Вячеслав Юрьевич </a:t>
                      </a:r>
                      <a:endParaRPr lang="ru-RU" sz="1400" b="1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latin typeface="Arial Narrow" pitchFamily="34" charset="0"/>
                        </a:rPr>
                        <a:t>Карташов Дмитрий </a:t>
                      </a:r>
                      <a:endParaRPr lang="ru-RU" sz="1400" b="1" kern="1200" dirty="0" smtClean="0">
                        <a:latin typeface="Arial Narrow" pitchFamily="34" charset="0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Narrow" pitchFamily="34" charset="0"/>
                          <a:ea typeface="Calibri"/>
                          <a:cs typeface="Times New Roman"/>
                        </a:rPr>
                        <a:t>Геннадьевич</a:t>
                      </a:r>
                      <a:endParaRPr lang="ru-RU" sz="14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latin typeface="Arial Narrow" pitchFamily="34" charset="0"/>
                        </a:rPr>
                        <a:t>Киселев Михаил Алексеевич </a:t>
                      </a:r>
                      <a:endParaRPr lang="ru-RU" sz="1400" b="1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latin typeface="Arial Narrow" pitchFamily="34" charset="0"/>
                        </a:rPr>
                        <a:t>Кожевников Сергей Васильевич</a:t>
                      </a:r>
                      <a:endParaRPr lang="ru-RU" sz="14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latin typeface="Arial Narrow" pitchFamily="34" charset="0"/>
                        </a:rPr>
                        <a:t>Козленко </a:t>
                      </a:r>
                      <a:endParaRPr lang="ru-RU" sz="1400" b="1" kern="1200" dirty="0" smtClean="0">
                        <a:latin typeface="Arial Narrow" pitchFamily="34" charset="0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latin typeface="Arial Narrow" pitchFamily="34" charset="0"/>
                        </a:rPr>
                        <a:t>Денис </a:t>
                      </a:r>
                      <a:r>
                        <a:rPr lang="ru-RU" sz="1400" b="1" kern="1200" dirty="0">
                          <a:latin typeface="Arial Narrow" pitchFamily="34" charset="0"/>
                        </a:rPr>
                        <a:t>Петрович</a:t>
                      </a:r>
                      <a:endParaRPr lang="ru-RU" sz="14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latin typeface="Arial Narrow" pitchFamily="34" charset="0"/>
                        </a:rPr>
                        <a:t>Копач </a:t>
                      </a:r>
                      <a:endParaRPr lang="ru-RU" sz="1400" b="1" kern="1200" dirty="0" smtClean="0">
                        <a:latin typeface="Arial Narrow" pitchFamily="34" charset="0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latin typeface="Arial Narrow" pitchFamily="34" charset="0"/>
                        </a:rPr>
                        <a:t>Юрий </a:t>
                      </a:r>
                      <a:r>
                        <a:rPr lang="ru-RU" sz="1400" b="1" kern="1200" dirty="0">
                          <a:latin typeface="Arial Narrow" pitchFamily="34" charset="0"/>
                        </a:rPr>
                        <a:t>Николаевич </a:t>
                      </a:r>
                      <a:endParaRPr lang="ru-RU" sz="14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latin typeface="Arial Narrow" pitchFamily="34" charset="0"/>
                        </a:rPr>
                        <a:t>Корнеев Дмитрий Анатольевич </a:t>
                      </a:r>
                      <a:endParaRPr lang="ru-RU" sz="14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 anchor="b"/>
                </a:tc>
              </a:tr>
            </a:tbl>
          </a:graphicData>
        </a:graphic>
      </p:graphicFrame>
      <p:pic>
        <p:nvPicPr>
          <p:cNvPr id="8" name="Рисунок 7" descr="Аксенов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2" y="2643182"/>
            <a:ext cx="714380" cy="9399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 descr="Аксенов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816582"/>
            <a:ext cx="714380" cy="9385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Аксенов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92557" y="804256"/>
            <a:ext cx="642942" cy="9632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 descr="селюгин_олег_викт.b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5080" y="821513"/>
            <a:ext cx="693053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 descr="селюгин_олег_викт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7714" y="821513"/>
            <a:ext cx="716128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 descr="селюгин_олег_викт.bmp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3423" y="827539"/>
            <a:ext cx="716128" cy="9166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 descr="селюгин_олег_викт.bmp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9132" y="821513"/>
            <a:ext cx="649436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 descr="селюгин_олег_викт.bmp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58148" y="785794"/>
            <a:ext cx="797573" cy="10001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Рисунок 18" descr="селюгин_олег_викт.bmp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12092" y="2611378"/>
            <a:ext cx="827380" cy="10001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Рисунок 19" descr="селюгин_олег_викт.bmp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43042" y="2630101"/>
            <a:ext cx="860864" cy="9626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Рисунок 20" descr="селюгин_олег_викт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8926" y="2647097"/>
            <a:ext cx="716128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Рисунок 21" descr="селюгин_олег_викт.bmp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445124" y="2664981"/>
            <a:ext cx="716128" cy="8929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Рисунок 22" descr="селюгин_олег_викт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4822" y="2647097"/>
            <a:ext cx="716128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Рисунок 23" descr="селюгин_олег_викт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4520" y="2647097"/>
            <a:ext cx="716128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Рисунок 24" descr="селюгин_олег_викт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158" y="4464851"/>
            <a:ext cx="716128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Рисунок 25" descr="селюгин_олег_викт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1129" y="4464851"/>
            <a:ext cx="716128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Рисунок 26" descr="селюгин_олег_викт.bmp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929586" y="4485596"/>
            <a:ext cx="716128" cy="8872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" name="Рисунок 28" descr="селюгин_олег_викт.bmp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25100" y="4438318"/>
            <a:ext cx="787566" cy="9817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" name="Рисунок 29" descr="селюгин_олег_викт.bmp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64480" y="4464851"/>
            <a:ext cx="813293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1" name="Рисунок 30" descr="селюгин_олег_викт.bmp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6704547" y="4464851"/>
            <a:ext cx="698266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2" name="Рисунок 31" descr="селюгин_олег_викт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0509" y="4464851"/>
            <a:ext cx="716128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5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err="1" smtClean="0"/>
              <a:t>IIIb</a:t>
            </a:r>
            <a:endParaRPr lang="ru-RU" sz="12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Выпускники филиала в ЛНФ ОИЯИ</a:t>
            </a:r>
            <a:endParaRPr lang="ru-RU" sz="2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22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2846" y="642918"/>
          <a:ext cx="8786871" cy="55007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55097"/>
                <a:gridCol w="1255097"/>
                <a:gridCol w="1255097"/>
                <a:gridCol w="1255097"/>
                <a:gridCol w="1255097"/>
                <a:gridCol w="1255693"/>
                <a:gridCol w="1255693"/>
              </a:tblGrid>
              <a:tr h="1833575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Куклин Александр Иванович 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Куликов </a:t>
                      </a:r>
                      <a:endParaRPr kumimoji="0" lang="ru-RU" sz="1400" b="1" kern="1200" spc="-100" baseline="0" dirty="0" smtClean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Сергей </a:t>
                      </a:r>
                      <a:r>
                        <a:rPr kumimoji="0" lang="ru-RU" sz="1400" b="1" kern="1200" spc="-100" baseline="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Алексадрович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Кутузов </a:t>
                      </a:r>
                      <a:endParaRPr kumimoji="0" lang="ru-RU" sz="1400" b="1" kern="1200" spc="-100" baseline="0" dirty="0" smtClean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Сергей </a:t>
                      </a:r>
                      <a:r>
                        <a:rPr kumimoji="0" lang="ru-RU" sz="1400" b="1" kern="1200" spc="-100" baseline="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Александрович 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Ломаченков</a:t>
                      </a:r>
                      <a:r>
                        <a:rPr kumimoji="0" lang="ru-RU" sz="1400" b="1" kern="1200" spc="-100" baseline="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endParaRPr kumimoji="0" lang="ru-RU" sz="1400" b="1" kern="1200" spc="-100" baseline="0" dirty="0" smtClean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Иван </a:t>
                      </a: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Алексеевич </a:t>
                      </a:r>
                      <a:endParaRPr kumimoji="0" lang="ru-RU" sz="1400" b="1" kern="1200" spc="-100" baseline="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Музычка</a:t>
                      </a: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1" kern="1200" spc="-100" baseline="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Алексей Юрьевич 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Петренко Александр Викторович 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Седышев </a:t>
                      </a:r>
                      <a:endParaRPr kumimoji="0" lang="ru-RU" sz="1400" b="1" kern="1200" spc="-100" baseline="0" dirty="0" smtClean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Павел </a:t>
                      </a:r>
                      <a:r>
                        <a:rPr kumimoji="0" lang="ru-RU" sz="1400" b="1" kern="1200" spc="-100" baseline="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Владимирович </a:t>
                      </a:r>
                    </a:p>
                  </a:txBody>
                  <a:tcPr marL="68580" marR="68580" marT="0" marB="0" anchor="b"/>
                </a:tc>
              </a:tr>
              <a:tr h="1833575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Седышева Милана Валерьевна 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Ской </a:t>
                      </a:r>
                      <a:endParaRPr kumimoji="0" lang="ru-RU" sz="1400" b="1" kern="1200" spc="-100" baseline="0" dirty="0" smtClean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Вадим </a:t>
                      </a:r>
                      <a:r>
                        <a:rPr kumimoji="0" lang="ru-RU" sz="1400" b="1" kern="1200" spc="-100" baseline="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Рудольфович 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Тамонов</a:t>
                      </a:r>
                      <a:endParaRPr kumimoji="0" lang="ru-RU" sz="1400" b="1" kern="1200" spc="-100" baseline="0" dirty="0" smtClean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Андрей</a:t>
                      </a: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Владимирович 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Тропин </a:t>
                      </a:r>
                      <a:endParaRPr kumimoji="0" lang="ru-RU" sz="1400" b="1" kern="1200" spc="-100" baseline="0" dirty="0" smtClean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Тимур </a:t>
                      </a:r>
                      <a:r>
                        <a:rPr kumimoji="0" lang="ru-RU" sz="1400" b="1" kern="1200" spc="-100" baseline="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Васильевич 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Франк </a:t>
                      </a:r>
                      <a:endParaRPr kumimoji="0" lang="ru-RU" sz="1400" b="1" kern="1200" spc="-100" baseline="0" dirty="0" smtClean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Александр  </a:t>
                      </a:r>
                      <a:r>
                        <a:rPr kumimoji="0" lang="ru-RU" sz="1400" b="1" kern="1200" spc="-100" baseline="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Ильич 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Чураков</a:t>
                      </a:r>
                      <a:r>
                        <a:rPr kumimoji="0" lang="ru-RU" sz="1400" b="1" kern="1200" spc="-100" baseline="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endParaRPr kumimoji="0" lang="ru-RU" sz="1400" b="1" kern="1200" spc="-100" baseline="0" dirty="0" smtClean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Андрей </a:t>
                      </a:r>
                      <a:r>
                        <a:rPr kumimoji="0" lang="ru-RU" sz="1400" b="1" kern="1200" spc="-100" baseline="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Владимирович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Швецов </a:t>
                      </a:r>
                      <a:endParaRPr kumimoji="0" lang="ru-RU" sz="1400" b="1" kern="1200" spc="-100" baseline="0" dirty="0" smtClean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Валерий </a:t>
                      </a:r>
                      <a:r>
                        <a:rPr kumimoji="0" lang="ru-RU" sz="1400" b="1" kern="1200" spc="-100" baseline="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Николаевич </a:t>
                      </a:r>
                    </a:p>
                  </a:txBody>
                  <a:tcPr marL="68580" marR="68580" marT="0" marB="0" anchor="b"/>
                </a:tc>
              </a:tr>
              <a:tr h="18335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kern="1200" spc="-1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Широков Дмитрий Михайлович 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Ярадайкин</a:t>
                      </a:r>
                      <a:r>
                        <a:rPr kumimoji="0" lang="ru-RU" sz="1400" b="1" kern="1200" spc="-1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Сергей </a:t>
                      </a: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Петрович 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Горшкова</a:t>
                      </a: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Юлия </a:t>
                      </a: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spc="-1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Евгеньевна</a:t>
                      </a:r>
                      <a:endParaRPr kumimoji="0" lang="ru-RU" sz="1400" b="1" kern="1200" spc="-100" baseline="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kumimoji="0" lang="ru-RU" sz="1400" b="1" kern="1200" spc="-100" baseline="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kumimoji="0" lang="ru-RU" sz="1400" b="1" kern="1200" spc="-100" baseline="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kumimoji="0" lang="ru-RU" sz="1400" b="1" kern="1200" spc="-100" baseline="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kumimoji="0" lang="ru-RU" sz="1400" b="1" kern="1200" spc="-100" baseline="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pic>
        <p:nvPicPr>
          <p:cNvPr id="8" name="Рисунок 7" descr="селюгин_олег_викт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785794"/>
            <a:ext cx="778903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селюгин_олег_викт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8926" y="857232"/>
            <a:ext cx="716128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 descr="селюгин_олег_викт.b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3042" y="785794"/>
            <a:ext cx="755099" cy="10001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селюгин_олег_викт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4810" y="857232"/>
            <a:ext cx="716128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 descr="селюгин_олег_викт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6" y="857232"/>
            <a:ext cx="716128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 descr="селюгин_олег_викт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5140" y="857232"/>
            <a:ext cx="716128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 descr="селюгин_олег_викт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929586" y="857232"/>
            <a:ext cx="714380" cy="9525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 descr="селюгин_олег_викт.bmp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28596" y="2691711"/>
            <a:ext cx="662467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 descr="селюгин_олег_викт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628" y="2691711"/>
            <a:ext cx="716128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Рисунок 18" descr="селюгин_олег_викт.bmp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4421" y="2705798"/>
            <a:ext cx="716128" cy="9005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Рисунок 19" descr="селюгин_олег_викт.bmp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22114" y="2691711"/>
            <a:ext cx="765642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Рисунок 20" descr="селюгин_олег_викт.bmp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09321" y="2691711"/>
            <a:ext cx="770136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Рисунок 21" descr="селюгин_олег_викт.bmp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001024" y="2679209"/>
            <a:ext cx="714380" cy="9536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Рисунок 22" descr="селюгин_олег_викт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3042" y="4500570"/>
            <a:ext cx="716128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Рисунок 23" descr="селюгин_олег_викт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596" y="4500570"/>
            <a:ext cx="716128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Рисунок 24" descr="селюгин_олег_викт.bmp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50321" y="2674952"/>
            <a:ext cx="812535" cy="9622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Рисунок 25" descr="селюгин_олег_викт.bmp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02892" y="4500570"/>
            <a:ext cx="625320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smtClean="0"/>
              <a:t>3</a:t>
            </a:r>
            <a:r>
              <a:rPr lang="ru-RU" sz="1200" dirty="0" smtClean="0"/>
              <a:t>.1</a:t>
            </a:r>
            <a:endParaRPr lang="ru-RU" sz="1200" dirty="0"/>
          </a:p>
        </p:txBody>
      </p:sp>
      <p:grpSp>
        <p:nvGrpSpPr>
          <p:cNvPr id="10" name="Группа 9"/>
          <p:cNvGrpSpPr/>
          <p:nvPr/>
        </p:nvGrpSpPr>
        <p:grpSpPr>
          <a:xfrm>
            <a:off x="2071670" y="1132781"/>
            <a:ext cx="5664015" cy="4337307"/>
            <a:chOff x="2071670" y="1132781"/>
            <a:chExt cx="5664015" cy="4337307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2071672" y="1132781"/>
              <a:ext cx="5664013" cy="433730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 fontAlgn="b"/>
              <a:endParaRPr lang="en-US" sz="2000" dirty="0" smtClean="0">
                <a:solidFill>
                  <a:schemeClr val="tx1"/>
                </a:solidFill>
                <a:latin typeface="Times New Roman"/>
              </a:endParaRPr>
            </a:p>
            <a:p>
              <a:pPr algn="ctr" fontAlgn="b"/>
              <a:endParaRPr lang="en-US" sz="2000" dirty="0" smtClean="0"/>
            </a:p>
            <a:p>
              <a:pPr algn="ctr" fontAlgn="b"/>
              <a:endParaRPr lang="en-US" sz="2000" dirty="0" smtClean="0"/>
            </a:p>
            <a:p>
              <a:pPr algn="ctr" fontAlgn="b"/>
              <a:endParaRPr lang="en-US" sz="2000" dirty="0" smtClean="0"/>
            </a:p>
            <a:p>
              <a:pPr algn="ctr" fontAlgn="b"/>
              <a:endParaRPr lang="ru-RU" sz="1700" dirty="0" smtClean="0">
                <a:latin typeface="Times New Roman"/>
              </a:endParaRPr>
            </a:p>
            <a:p>
              <a:pPr algn="ctr" fontAlgn="b"/>
              <a:endParaRPr lang="ru-RU" sz="1700" dirty="0" smtClean="0">
                <a:latin typeface="Times New Roman"/>
              </a:endParaRPr>
            </a:p>
            <a:p>
              <a:pPr algn="ctr" fontAlgn="b"/>
              <a:endParaRPr lang="ru-RU" sz="1700" dirty="0" smtClean="0">
                <a:latin typeface="Times New Roman"/>
              </a:endParaRPr>
            </a:p>
            <a:p>
              <a:pPr algn="ctr" fontAlgn="b"/>
              <a:endParaRPr lang="ru-RU" sz="1700" dirty="0" smtClean="0">
                <a:latin typeface="Times New Roman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285984" y="1142984"/>
              <a:ext cx="52961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marL="0" lvl="4" algn="ctr" fontAlgn="b"/>
              <a:r>
                <a:rPr lang="ru-RU" sz="2400" b="1" dirty="0" smtClean="0">
                  <a:ln w="11430"/>
                  <a:solidFill>
                    <a:srgbClr val="FFC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itchFamily="34" charset="0"/>
                </a:rPr>
                <a:t>Первые выпускники филиала</a:t>
              </a:r>
              <a:endParaRPr lang="en-US" sz="24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929190" y="4357694"/>
              <a:ext cx="2714644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Times New Roman"/>
                </a:rPr>
                <a:t>Александр Ильич Франк</a:t>
              </a:r>
            </a:p>
            <a:p>
              <a:pPr algn="ctr" fontAlgn="b"/>
              <a:r>
                <a:rPr lang="ru-RU" sz="1700" dirty="0" smtClean="0">
                  <a:solidFill>
                    <a:schemeClr val="bg1"/>
                  </a:solidFill>
                  <a:latin typeface="Times New Roman"/>
                </a:rPr>
                <a:t>Выпускник 1965 года</a:t>
              </a:r>
            </a:p>
          </p:txBody>
        </p:sp>
        <p:pic>
          <p:nvPicPr>
            <p:cNvPr id="16" name="Рисунок 15" descr="селюгин_олег_викт.bmp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6381" y="1805590"/>
              <a:ext cx="1928825" cy="2394778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2" name="TextBox 21"/>
            <p:cNvSpPr txBox="1"/>
            <p:nvPr/>
          </p:nvSpPr>
          <p:spPr>
            <a:xfrm>
              <a:off x="2071670" y="4357694"/>
              <a:ext cx="2571766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700" dirty="0" err="1" smtClean="0">
                  <a:solidFill>
                    <a:srgbClr val="FFFF00"/>
                  </a:solidFill>
                  <a:latin typeface="Times New Roman"/>
                </a:rPr>
                <a:t>Дитер</a:t>
              </a:r>
              <a:r>
                <a:rPr lang="ru-RU" sz="1700" dirty="0" smtClean="0">
                  <a:solidFill>
                    <a:srgbClr val="FFFF00"/>
                  </a:solidFill>
                  <a:latin typeface="Times New Roman"/>
                </a:rPr>
                <a:t> </a:t>
              </a:r>
              <a:r>
                <a:rPr lang="ru-RU" sz="1700" dirty="0" err="1" smtClean="0">
                  <a:solidFill>
                    <a:srgbClr val="FFFF00"/>
                  </a:solidFill>
                  <a:latin typeface="Times New Roman"/>
                </a:rPr>
                <a:t>Зелигер</a:t>
              </a:r>
              <a:endParaRPr lang="ru-RU" sz="1700" dirty="0" smtClean="0">
                <a:solidFill>
                  <a:srgbClr val="FFFF00"/>
                </a:solidFill>
                <a:latin typeface="Times New Roman"/>
              </a:endParaRPr>
            </a:p>
            <a:p>
              <a:pPr algn="ctr" fontAlgn="b"/>
              <a:r>
                <a:rPr lang="ru-RU" sz="1700" dirty="0" smtClean="0">
                  <a:solidFill>
                    <a:schemeClr val="bg1"/>
                  </a:solidFill>
                  <a:latin typeface="Times New Roman"/>
                </a:rPr>
                <a:t>Выпускник 1963 года</a:t>
              </a:r>
            </a:p>
          </p:txBody>
        </p:sp>
        <p:pic>
          <p:nvPicPr>
            <p:cNvPr id="19" name="Рисунок 18" descr="селюгин_олег_викт.bmp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06463" y="1805591"/>
              <a:ext cx="1805294" cy="2394777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12" name="Скругленный прямоугольник 11">
            <a:hlinkClick r:id="rId5" action="ppaction://hlinksldjump" highlightClick="1"/>
          </p:cNvPr>
          <p:cNvSpPr/>
          <p:nvPr/>
        </p:nvSpPr>
        <p:spPr>
          <a:xfrm>
            <a:off x="3929058" y="5929330"/>
            <a:ext cx="1785950" cy="642942"/>
          </a:xfrm>
          <a:prstGeom prst="roundRect">
            <a:avLst/>
          </a:prstGeom>
          <a:solidFill>
            <a:schemeClr val="accent5">
              <a:lumMod val="75000"/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400" dirty="0" smtClean="0"/>
              <a:t>Вглубь</a:t>
            </a:r>
            <a:endParaRPr lang="ru-RU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3"/>
          <p:cNvGrpSpPr/>
          <p:nvPr/>
        </p:nvGrpSpPr>
        <p:grpSpPr>
          <a:xfrm>
            <a:off x="2326807" y="1132781"/>
            <a:ext cx="5357851" cy="4337307"/>
            <a:chOff x="2828900" y="1657328"/>
            <a:chExt cx="7500990" cy="6072230"/>
          </a:xfrm>
        </p:grpSpPr>
        <p:sp>
          <p:nvSpPr>
            <p:cNvPr id="43" name="Прямоугольник 42"/>
            <p:cNvSpPr/>
            <p:nvPr/>
          </p:nvSpPr>
          <p:spPr>
            <a:xfrm>
              <a:off x="2828900" y="1657328"/>
              <a:ext cx="7500990" cy="607223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 fontAlgn="b"/>
              <a:endParaRPr lang="en-US" sz="2000" dirty="0" smtClean="0">
                <a:solidFill>
                  <a:schemeClr val="tx1"/>
                </a:solidFill>
                <a:latin typeface="Times New Roman"/>
              </a:endParaRPr>
            </a:p>
            <a:p>
              <a:pPr algn="ctr" fontAlgn="b"/>
              <a:endParaRPr lang="en-US" sz="2000" dirty="0" smtClean="0"/>
            </a:p>
            <a:p>
              <a:pPr algn="ctr" fontAlgn="b"/>
              <a:endParaRPr lang="en-US" sz="2000" dirty="0" smtClean="0"/>
            </a:p>
            <a:p>
              <a:pPr algn="ctr" fontAlgn="b"/>
              <a:endParaRPr lang="en-US" sz="2000" dirty="0" smtClean="0"/>
            </a:p>
            <a:p>
              <a:pPr algn="ctr" fontAlgn="b"/>
              <a:endParaRPr lang="ru-RU" sz="1700" dirty="0" smtClean="0">
                <a:latin typeface="Times New Roman"/>
              </a:endParaRPr>
            </a:p>
            <a:p>
              <a:pPr algn="ctr" fontAlgn="b"/>
              <a:endParaRPr lang="ru-RU" sz="1700" dirty="0" smtClean="0">
                <a:latin typeface="Times New Roman"/>
              </a:endParaRPr>
            </a:p>
            <a:p>
              <a:pPr algn="ctr" fontAlgn="b"/>
              <a:endParaRPr lang="ru-RU" sz="1700" dirty="0" smtClean="0">
                <a:latin typeface="Times New Roman"/>
              </a:endParaRPr>
            </a:p>
            <a:p>
              <a:pPr algn="ctr" fontAlgn="b"/>
              <a:endParaRPr lang="ru-RU" sz="1700" dirty="0" smtClean="0">
                <a:latin typeface="Times New Roman"/>
              </a:endParaRPr>
            </a:p>
            <a:p>
              <a:pPr algn="ctr" fontAlgn="b"/>
              <a:r>
                <a:rPr lang="ru-RU" sz="1700" dirty="0" smtClean="0">
                  <a:latin typeface="Times New Roman"/>
                </a:rPr>
                <a:t>Выпускник  1970 года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900336" y="1657328"/>
              <a:ext cx="7358114" cy="107721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marL="0" lvl="4" algn="ctr" fontAlgn="b"/>
              <a:r>
                <a:rPr lang="ru-RU" sz="2100" b="1" dirty="0" smtClean="0">
                  <a:ln w="11430"/>
                  <a:solidFill>
                    <a:srgbClr val="FFC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itchFamily="34" charset="0"/>
                </a:rPr>
                <a:t>Научный руководитель ЛНФ</a:t>
              </a:r>
              <a:endParaRPr lang="en-US" sz="21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endParaRPr>
            </a:p>
            <a:p>
              <a:pPr algn="ctr" fontAlgn="b"/>
              <a:r>
                <a:rPr lang="ru-RU" sz="2300" dirty="0" smtClean="0">
                  <a:solidFill>
                    <a:srgbClr val="FFFF00"/>
                  </a:solidFill>
                </a:rPr>
                <a:t>Виктор </a:t>
              </a:r>
              <a:r>
                <a:rPr lang="ru-RU" sz="2300" dirty="0" err="1" smtClean="0">
                  <a:solidFill>
                    <a:srgbClr val="FFFF00"/>
                  </a:solidFill>
                </a:rPr>
                <a:t>Лазаревич</a:t>
              </a:r>
              <a:r>
                <a:rPr lang="ru-RU" sz="2300" dirty="0" smtClean="0">
                  <a:solidFill>
                    <a:srgbClr val="FFFF00"/>
                  </a:solidFill>
                </a:rPr>
                <a:t> Аксенов</a:t>
              </a:r>
              <a:endParaRPr lang="en-US" sz="2300" dirty="0" smtClean="0">
                <a:solidFill>
                  <a:srgbClr val="FFFF00"/>
                </a:solidFill>
                <a:latin typeface="Times New Roman"/>
              </a:endParaRPr>
            </a:p>
          </p:txBody>
        </p:sp>
        <p:pic>
          <p:nvPicPr>
            <p:cNvPr id="47" name="Рисунок 46" descr="селюгин_олег_викт.bmp">
              <a:hlinkClick r:id="rId3" action="ppaction://hlinksldjump"/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72091" y="2971785"/>
              <a:ext cx="2524142" cy="3786213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48" name="Скругленный прямоугольник 47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3.2</a:t>
            </a:r>
            <a:endParaRPr lang="ru-RU" sz="120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25</a:t>
            </a:fld>
            <a:endParaRPr lang="ru-RU"/>
          </a:p>
        </p:txBody>
      </p:sp>
      <p:grpSp>
        <p:nvGrpSpPr>
          <p:cNvPr id="37" name="Группа 36"/>
          <p:cNvGrpSpPr/>
          <p:nvPr/>
        </p:nvGrpSpPr>
        <p:grpSpPr>
          <a:xfrm>
            <a:off x="571472" y="163263"/>
            <a:ext cx="8215370" cy="6429420"/>
            <a:chOff x="571472" y="163263"/>
            <a:chExt cx="8215370" cy="6429420"/>
          </a:xfrm>
        </p:grpSpPr>
        <p:sp>
          <p:nvSpPr>
            <p:cNvPr id="2" name="TextBox 1"/>
            <p:cNvSpPr txBox="1"/>
            <p:nvPr/>
          </p:nvSpPr>
          <p:spPr>
            <a:xfrm>
              <a:off x="1561401" y="265320"/>
              <a:ext cx="6786610" cy="340706"/>
            </a:xfrm>
            <a:prstGeom prst="rect">
              <a:avLst/>
            </a:prstGeom>
            <a:noFill/>
          </p:spPr>
          <p:txBody>
            <a:bodyPr wrap="square" lIns="65263" tIns="32630" rIns="65263" bIns="32630" rtlCol="0">
              <a:spAutoFit/>
            </a:bodyPr>
            <a:lstStyle/>
            <a:p>
              <a:pPr algn="ctr"/>
              <a:r>
                <a:rPr lang="ru-RU" dirty="0" smtClean="0"/>
                <a:t>Выпускники, работающие в ЛНФ ОИЯИ</a:t>
              </a:r>
              <a:endParaRPr lang="ru-RU" dirty="0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571472" y="163263"/>
              <a:ext cx="8215370" cy="642942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94" tIns="32648" rIns="65294" bIns="32648" rtlCol="0" anchor="ctr"/>
            <a:lstStyle/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 fontAlgn="b"/>
              <a:endParaRPr lang="en-US" sz="2000" dirty="0" smtClean="0">
                <a:solidFill>
                  <a:schemeClr val="tx1"/>
                </a:solidFill>
                <a:latin typeface="Times New Roman"/>
              </a:endParaRPr>
            </a:p>
            <a:p>
              <a:pPr algn="ctr" fontAlgn="b"/>
              <a:endParaRPr lang="en-US" sz="2000" dirty="0" smtClean="0"/>
            </a:p>
            <a:p>
              <a:pPr algn="ctr" fontAlgn="b"/>
              <a:endParaRPr lang="en-US" sz="2000" dirty="0" smtClean="0"/>
            </a:p>
            <a:p>
              <a:pPr algn="ctr" fontAlgn="b"/>
              <a:endParaRPr lang="en-US" sz="2000" dirty="0" smtClean="0"/>
            </a:p>
            <a:p>
              <a:pPr algn="ctr" fontAlgn="b"/>
              <a:endParaRPr lang="ru-RU" sz="1700" dirty="0" smtClean="0">
                <a:latin typeface="Times New Roman"/>
              </a:endParaRPr>
            </a:p>
            <a:p>
              <a:pPr algn="ctr" fontAlgn="b"/>
              <a:endParaRPr lang="ru-RU" sz="1700" dirty="0" smtClean="0">
                <a:latin typeface="Times New Roman"/>
              </a:endParaRPr>
            </a:p>
            <a:p>
              <a:pPr algn="ctr" fontAlgn="b"/>
              <a:endParaRPr lang="ru-RU" sz="1700" dirty="0" smtClean="0">
                <a:latin typeface="Times New Roman"/>
              </a:endParaRPr>
            </a:p>
            <a:p>
              <a:pPr algn="ctr" fontAlgn="b"/>
              <a:endParaRPr lang="ru-RU" sz="1700" dirty="0" smtClean="0">
                <a:latin typeface="Times New Roman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408317" y="163265"/>
              <a:ext cx="6321020" cy="435266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marL="0" lvl="4" algn="ctr" fontAlgn="b"/>
              <a:r>
                <a:rPr lang="ru-RU" sz="2400" b="1" dirty="0" smtClean="0">
                  <a:ln w="11430"/>
                  <a:solidFill>
                    <a:srgbClr val="FFC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itchFamily="34" charset="0"/>
                </a:rPr>
                <a:t>Наши выпускники</a:t>
              </a:r>
              <a:endParaRPr lang="en-US" sz="24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286512" y="5786454"/>
              <a:ext cx="1928826" cy="589154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Arial Narrow" pitchFamily="34" charset="0"/>
                </a:rPr>
                <a:t>Юрий Николаевич </a:t>
              </a:r>
            </a:p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Arial Narrow" pitchFamily="34" charset="0"/>
                </a:rPr>
                <a:t>Копач 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71868" y="5857892"/>
              <a:ext cx="2296221" cy="593558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Arial Narrow" pitchFamily="34" charset="0"/>
                </a:rPr>
                <a:t>Анатолий Михайлович Балагуров </a:t>
              </a:r>
            </a:p>
          </p:txBody>
        </p:sp>
        <p:pic>
          <p:nvPicPr>
            <p:cNvPr id="23" name="Рисунок 22" descr="селюгин_олег_викт.bmp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53042" y="4054831"/>
              <a:ext cx="1208049" cy="1618785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5" name="Рисунок 24" descr="селюгин_олег_викт.bmp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8728" y="1112367"/>
              <a:ext cx="1281528" cy="16560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Рисунок 15" descr="селюгин_олег_викт.bmp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29388" y="1088052"/>
              <a:ext cx="1276876" cy="170463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4" name="TextBox 23"/>
            <p:cNvSpPr txBox="1"/>
            <p:nvPr/>
          </p:nvSpPr>
          <p:spPr>
            <a:xfrm>
              <a:off x="5857885" y="2876455"/>
              <a:ext cx="2500329" cy="589154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Arial Narrow" pitchFamily="34" charset="0"/>
                </a:rPr>
                <a:t>Валерий Николаевич </a:t>
              </a:r>
            </a:p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Arial Narrow" pitchFamily="34" charset="0"/>
                </a:rPr>
                <a:t>Швецов 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500166" y="3571876"/>
              <a:ext cx="6500858" cy="327544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chemeClr val="bg1"/>
                  </a:solidFill>
                  <a:latin typeface="Times New Roman"/>
                </a:rPr>
                <a:t>---------------------начальники секторов----------------------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429256" y="642918"/>
              <a:ext cx="3041186" cy="327544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chemeClr val="bg1"/>
                  </a:solidFill>
                  <a:latin typeface="Times New Roman"/>
                </a:rPr>
                <a:t>заместитель директора ЛНФ</a:t>
              </a:r>
            </a:p>
          </p:txBody>
        </p:sp>
        <p:pic>
          <p:nvPicPr>
            <p:cNvPr id="28" name="Рисунок 27" descr="селюгин_олег_викт.bmp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54430" y="1112367"/>
              <a:ext cx="1250279" cy="16560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5" name="Рисунок 34" descr="селюгин_олег_викт.bmp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43042" y="4036223"/>
              <a:ext cx="1227388" cy="16560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6" name="Рисунок 35" descr="селюгин_олег_викт.bmp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643702" y="4036223"/>
              <a:ext cx="1245112" cy="16560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9" name="TextBox 28"/>
            <p:cNvSpPr txBox="1"/>
            <p:nvPr/>
          </p:nvSpPr>
          <p:spPr>
            <a:xfrm>
              <a:off x="1285852" y="642918"/>
              <a:ext cx="3480053" cy="327544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chemeClr val="bg1"/>
                  </a:solidFill>
                  <a:latin typeface="Times New Roman"/>
                </a:rPr>
                <a:t>-----начальники отделов-----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285852" y="5857892"/>
              <a:ext cx="1928826" cy="589154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Arial Narrow" pitchFamily="34" charset="0"/>
                </a:rPr>
                <a:t>Михаил Васильевич</a:t>
              </a:r>
            </a:p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Arial Narrow" pitchFamily="34" charset="0"/>
                </a:rPr>
                <a:t>Авдеев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071538" y="2876455"/>
              <a:ext cx="1928826" cy="589154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Arial Narrow" pitchFamily="34" charset="0"/>
                </a:rPr>
                <a:t>Денис Петрович</a:t>
              </a:r>
            </a:p>
            <a:p>
              <a:pPr algn="ctr" fontAlgn="b"/>
              <a:r>
                <a:rPr lang="ru-RU" sz="1700" dirty="0" err="1" smtClean="0">
                  <a:solidFill>
                    <a:srgbClr val="FFFF00"/>
                  </a:solidFill>
                  <a:latin typeface="Arial Narrow" pitchFamily="34" charset="0"/>
                </a:rPr>
                <a:t>Козленко</a:t>
              </a:r>
              <a:endParaRPr lang="ru-RU" sz="1700" dirty="0" smtClean="0">
                <a:solidFill>
                  <a:srgbClr val="FFFF00"/>
                </a:solidFill>
                <a:latin typeface="Arial Narrow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928926" y="2876455"/>
              <a:ext cx="2143140" cy="589154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Arial Narrow" pitchFamily="34" charset="0"/>
                </a:rPr>
                <a:t>Сергей Александрович</a:t>
              </a:r>
            </a:p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Arial Narrow" pitchFamily="34" charset="0"/>
                </a:rPr>
                <a:t>Куликов</a:t>
              </a:r>
            </a:p>
          </p:txBody>
        </p:sp>
      </p:grpSp>
      <p:sp>
        <p:nvSpPr>
          <p:cNvPr id="15" name="Скругленный прямоугольник 14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smtClean="0"/>
              <a:t>3</a:t>
            </a:r>
            <a:r>
              <a:rPr lang="ru-RU" sz="1200" dirty="0" smtClean="0"/>
              <a:t>.3</a:t>
            </a:r>
            <a:endParaRPr lang="ru-RU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Скругленный прямоугольник 58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3.4</a:t>
            </a:r>
            <a:endParaRPr lang="ru-RU" sz="1200" dirty="0"/>
          </a:p>
        </p:txBody>
      </p:sp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26</a:t>
            </a:fld>
            <a:endParaRPr lang="ru-RU"/>
          </a:p>
        </p:txBody>
      </p:sp>
      <p:grpSp>
        <p:nvGrpSpPr>
          <p:cNvPr id="25" name="Группа 24"/>
          <p:cNvGrpSpPr/>
          <p:nvPr/>
        </p:nvGrpSpPr>
        <p:grpSpPr>
          <a:xfrm>
            <a:off x="785786" y="1214422"/>
            <a:ext cx="7572428" cy="4592443"/>
            <a:chOff x="928662" y="1336891"/>
            <a:chExt cx="7572428" cy="4592443"/>
          </a:xfrm>
        </p:grpSpPr>
        <p:sp>
          <p:nvSpPr>
            <p:cNvPr id="43" name="Прямоугольник 42"/>
            <p:cNvSpPr/>
            <p:nvPr/>
          </p:nvSpPr>
          <p:spPr>
            <a:xfrm>
              <a:off x="928662" y="1336891"/>
              <a:ext cx="7572428" cy="459244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fontAlgn="b"/>
              <a:endParaRPr lang="ru-RU" sz="2000" b="1" spc="35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</a:endParaRPr>
            </a:p>
            <a:p>
              <a:pPr algn="ctr" fontAlgn="b"/>
              <a:endParaRPr lang="ru-RU" sz="2000" b="1" spc="35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</a:endParaRPr>
            </a:p>
            <a:p>
              <a:pPr algn="ctr" fontAlgn="b"/>
              <a:endParaRPr lang="en-US" sz="2000" b="1" spc="35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</a:endParaRPr>
            </a:p>
            <a:p>
              <a:pPr algn="ctr" fontAlgn="b"/>
              <a:endParaRPr lang="ru-RU" sz="2000" b="1" spc="35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</a:endParaRPr>
            </a:p>
            <a:p>
              <a:pPr algn="ctr" fontAlgn="b"/>
              <a:r>
                <a:rPr lang="ru-RU" sz="2000" b="1" spc="35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Times New Roman"/>
                </a:rPr>
                <a:t> </a:t>
              </a:r>
              <a:endParaRPr lang="ru-RU" sz="2000" b="1" spc="35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</a:endParaRPr>
            </a:p>
          </p:txBody>
        </p:sp>
        <p:pic>
          <p:nvPicPr>
            <p:cNvPr id="44" name="Рисунок 43" descr="селюгин_олег_викт.bmp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70166" y="2203126"/>
              <a:ext cx="732028" cy="1098042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7" name="Рисунок 46" descr="селюгин_олег_викт.bmp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62241" y="3902728"/>
              <a:ext cx="982049" cy="1170905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8" name="Рисунок 47" descr="селюгин_олег_викт.bmp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15074" y="2194147"/>
              <a:ext cx="832835" cy="11160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49" name="TextBox 48"/>
            <p:cNvSpPr txBox="1"/>
            <p:nvPr/>
          </p:nvSpPr>
          <p:spPr>
            <a:xfrm>
              <a:off x="2170100" y="3381486"/>
              <a:ext cx="15844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200" b="1" dirty="0" smtClean="0">
                  <a:solidFill>
                    <a:srgbClr val="FFFF00"/>
                  </a:solidFill>
                  <a:latin typeface="Arial Narrow" pitchFamily="34" charset="0"/>
                </a:rPr>
                <a:t>Виктор Лазаревич</a:t>
              </a:r>
            </a:p>
            <a:p>
              <a:pPr algn="ctr" fontAlgn="b"/>
              <a:r>
                <a:rPr lang="ru-RU" sz="1200" b="1" dirty="0" smtClean="0">
                  <a:solidFill>
                    <a:srgbClr val="FFFF00"/>
                  </a:solidFill>
                  <a:latin typeface="Arial Narrow" pitchFamily="34" charset="0"/>
                </a:rPr>
                <a:t>Аксенов</a:t>
              </a:r>
              <a:endParaRPr lang="en-US" sz="1200" b="1" dirty="0" smtClean="0">
                <a:solidFill>
                  <a:srgbClr val="FFFF00"/>
                </a:solidFill>
                <a:latin typeface="Arial Narrow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63289" y="5260791"/>
              <a:ext cx="19013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200" b="1" dirty="0" smtClean="0">
                  <a:solidFill>
                    <a:srgbClr val="FFFF00"/>
                  </a:solidFill>
                  <a:latin typeface="Arial Narrow" pitchFamily="34" charset="0"/>
                </a:rPr>
                <a:t>Александр Иванович</a:t>
              </a:r>
            </a:p>
            <a:p>
              <a:pPr algn="ctr" fontAlgn="b"/>
              <a:r>
                <a:rPr lang="ru-RU" sz="1200" b="1" dirty="0" smtClean="0">
                  <a:solidFill>
                    <a:srgbClr val="FFFF00"/>
                  </a:solidFill>
                  <a:latin typeface="Arial Narrow" pitchFamily="34" charset="0"/>
                </a:rPr>
                <a:t>Куклин </a:t>
              </a:r>
              <a:endParaRPr lang="en-US" sz="1200" b="1" dirty="0" smtClean="0">
                <a:solidFill>
                  <a:srgbClr val="FFFF00"/>
                </a:solidFill>
                <a:latin typeface="Arial Narrow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560068" y="3381486"/>
              <a:ext cx="20002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200" b="1" dirty="0" smtClean="0">
                  <a:solidFill>
                    <a:srgbClr val="FFFF00"/>
                  </a:solidFill>
                  <a:latin typeface="Arial Narrow" pitchFamily="34" charset="0"/>
                </a:rPr>
                <a:t>Анатолий Михайлович</a:t>
              </a:r>
            </a:p>
            <a:p>
              <a:pPr algn="ctr" fontAlgn="b"/>
              <a:r>
                <a:rPr lang="ru-RU" sz="1200" b="1" dirty="0" smtClean="0">
                  <a:solidFill>
                    <a:srgbClr val="FFFF00"/>
                  </a:solidFill>
                  <a:latin typeface="Arial Narrow" pitchFamily="34" charset="0"/>
                </a:rPr>
                <a:t>Балагуров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073460" y="1336892"/>
              <a:ext cx="5809789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2400" b="1" dirty="0" smtClean="0">
                  <a:ln w="11430"/>
                  <a:solidFill>
                    <a:srgbClr val="FFC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itchFamily="34" charset="0"/>
                </a:rPr>
                <a:t>Активно участвуют в учебном процессе кафедры Нейтронографии</a:t>
              </a:r>
              <a:endParaRPr lang="ru-RU" sz="2400" b="1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endParaRPr>
            </a:p>
          </p:txBody>
        </p:sp>
        <p:pic>
          <p:nvPicPr>
            <p:cNvPr id="55" name="Рисунок 54" descr="селюгин_олег_викт.bmp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15074" y="3908659"/>
              <a:ext cx="921714" cy="1159043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56" name="TextBox 55"/>
            <p:cNvSpPr txBox="1"/>
            <p:nvPr/>
          </p:nvSpPr>
          <p:spPr>
            <a:xfrm>
              <a:off x="5857884" y="5260791"/>
              <a:ext cx="17859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200" b="1" dirty="0" smtClean="0">
                  <a:solidFill>
                    <a:srgbClr val="FFFF00"/>
                  </a:solidFill>
                  <a:latin typeface="Arial Narrow" pitchFamily="34" charset="0"/>
                </a:rPr>
                <a:t>Тимур Васильевич</a:t>
              </a:r>
            </a:p>
            <a:p>
              <a:pPr algn="ctr" fontAlgn="b"/>
              <a:r>
                <a:rPr lang="ru-RU" sz="1200" b="1" dirty="0" smtClean="0">
                  <a:solidFill>
                    <a:srgbClr val="FFFF00"/>
                  </a:solidFill>
                  <a:latin typeface="Arial Narrow" pitchFamily="34" charset="0"/>
                </a:rPr>
                <a:t>Тропин </a:t>
              </a:r>
            </a:p>
          </p:txBody>
        </p:sp>
        <p:pic>
          <p:nvPicPr>
            <p:cNvPr id="20" name="Рисунок 19" descr="селюгин_олег_викт.bmp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82300" y="2192027"/>
              <a:ext cx="852668" cy="1120241"/>
            </a:xfrm>
            <a:prstGeom prst="round2DiagRect">
              <a:avLst>
                <a:gd name="adj1" fmla="val 16667"/>
                <a:gd name="adj2" fmla="val 0"/>
              </a:avLst>
            </a:prstGeom>
            <a:ln w="1016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2" name="TextBox 21"/>
            <p:cNvSpPr txBox="1"/>
            <p:nvPr/>
          </p:nvSpPr>
          <p:spPr>
            <a:xfrm>
              <a:off x="4027488" y="3381486"/>
              <a:ext cx="15844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200" b="1" dirty="0" smtClean="0">
                  <a:solidFill>
                    <a:srgbClr val="FFFF00"/>
                  </a:solidFill>
                  <a:latin typeface="Arial Narrow" pitchFamily="34" charset="0"/>
                </a:rPr>
                <a:t>Михаил Васильевич</a:t>
              </a:r>
            </a:p>
            <a:p>
              <a:pPr algn="ctr" fontAlgn="b"/>
              <a:r>
                <a:rPr lang="ru-RU" sz="1200" b="1" dirty="0" smtClean="0">
                  <a:solidFill>
                    <a:srgbClr val="FFFF00"/>
                  </a:solidFill>
                  <a:latin typeface="Arial Narrow" pitchFamily="34" charset="0"/>
                </a:rPr>
                <a:t>Авдеев</a:t>
              </a:r>
              <a:endParaRPr lang="en-US" sz="1200" b="1" dirty="0" smtClean="0">
                <a:solidFill>
                  <a:srgbClr val="FFFF00"/>
                </a:solidFill>
                <a:latin typeface="Arial Narrow" pitchFamily="34" charset="0"/>
              </a:endParaRPr>
            </a:p>
          </p:txBody>
        </p:sp>
        <p:pic>
          <p:nvPicPr>
            <p:cNvPr id="23" name="Рисунок 22" descr="селюгин_олег_викт.bmp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03348" y="3956723"/>
              <a:ext cx="852668" cy="1062914"/>
            </a:xfrm>
            <a:prstGeom prst="round2DiagRect">
              <a:avLst>
                <a:gd name="adj1" fmla="val 16667"/>
                <a:gd name="adj2" fmla="val 0"/>
              </a:avLst>
            </a:prstGeom>
            <a:ln w="1016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4" name="TextBox 23"/>
            <p:cNvSpPr txBox="1"/>
            <p:nvPr/>
          </p:nvSpPr>
          <p:spPr>
            <a:xfrm>
              <a:off x="4069035" y="5260791"/>
              <a:ext cx="15844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200" b="1" dirty="0" smtClean="0">
                  <a:solidFill>
                    <a:srgbClr val="FFFF00"/>
                  </a:solidFill>
                  <a:latin typeface="Arial Narrow" pitchFamily="34" charset="0"/>
                </a:rPr>
                <a:t>Михаил Алексеевич</a:t>
              </a:r>
            </a:p>
            <a:p>
              <a:pPr algn="ctr" fontAlgn="b"/>
              <a:r>
                <a:rPr lang="ru-RU" sz="1200" b="1" dirty="0" smtClean="0">
                  <a:solidFill>
                    <a:srgbClr val="FFFF00"/>
                  </a:solidFill>
                  <a:latin typeface="Arial Narrow" pitchFamily="34" charset="0"/>
                </a:rPr>
                <a:t>Киселев</a:t>
              </a:r>
              <a:endParaRPr lang="en-US" sz="1200" b="1" dirty="0" smtClean="0">
                <a:solidFill>
                  <a:srgbClr val="FFFF00"/>
                </a:solidFill>
                <a:latin typeface="Arial Narrow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smtClean="0"/>
              <a:t>3</a:t>
            </a:r>
            <a:r>
              <a:rPr lang="ru-RU" sz="1200" dirty="0" smtClean="0"/>
              <a:t>.5</a:t>
            </a:r>
            <a:r>
              <a:rPr lang="en-US" sz="1200" dirty="0" smtClean="0"/>
              <a:t>a</a:t>
            </a:r>
            <a:endParaRPr lang="ru-RU" sz="1200" dirty="0"/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1" y="622507"/>
            <a:ext cx="6643701" cy="6072230"/>
          </a:xfrm>
          <a:prstGeom prst="verticalScroll">
            <a:avLst>
              <a:gd name="adj" fmla="val 260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5278" tIns="32639" rIns="65278" bIns="32639" numCol="2" rtlCol="0" anchor="ctr"/>
          <a:lstStyle/>
          <a:p>
            <a:pPr marL="257003">
              <a:lnSpc>
                <a:spcPct val="2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Антонова Елена Сергеевна	2008</a:t>
            </a:r>
          </a:p>
          <a:p>
            <a:pPr marL="257003">
              <a:lnSpc>
                <a:spcPct val="2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Бажанова Наталья Анатольевна	2000</a:t>
            </a:r>
          </a:p>
          <a:p>
            <a:pPr marL="257003">
              <a:lnSpc>
                <a:spcPct val="2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Бобриков  Иван Анатольевич	2003</a:t>
            </a:r>
          </a:p>
          <a:p>
            <a:pPr marL="257003">
              <a:lnSpc>
                <a:spcPct val="2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Буланова Валентина Викторовна	2001</a:t>
            </a:r>
          </a:p>
          <a:p>
            <a:pPr marL="257003">
              <a:lnSpc>
                <a:spcPct val="250000"/>
              </a:lnSpc>
            </a:pPr>
            <a:r>
              <a:rPr lang="ru-RU" sz="1400" dirty="0" err="1" smtClean="0">
                <a:latin typeface="Arial Narrow" pitchFamily="34" charset="0"/>
                <a:cs typeface="Times New Roman" pitchFamily="18" charset="0"/>
              </a:rPr>
              <a:t>Буриличев</a:t>
            </a: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 Дмитрий Евгеньевич	19</a:t>
            </a:r>
            <a:r>
              <a:rPr lang="ru-RU" sz="1400" dirty="0" smtClean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99</a:t>
            </a:r>
          </a:p>
          <a:p>
            <a:pPr marL="257003">
              <a:lnSpc>
                <a:spcPct val="250000"/>
              </a:lnSpc>
            </a:pPr>
            <a:r>
              <a:rPr lang="ru-RU" sz="1400" dirty="0" err="1" smtClean="0">
                <a:latin typeface="Arial Narrow" pitchFamily="34" charset="0"/>
                <a:cs typeface="Times New Roman" pitchFamily="18" charset="0"/>
              </a:rPr>
              <a:t>Бушмелева</a:t>
            </a: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 Светлана Николаевна	2001</a:t>
            </a:r>
          </a:p>
          <a:p>
            <a:pPr marL="257003">
              <a:lnSpc>
                <a:spcPct val="2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Быков Сергей Сергеевич	1998</a:t>
            </a:r>
          </a:p>
          <a:p>
            <a:pPr marL="257003">
              <a:lnSpc>
                <a:spcPct val="250000"/>
              </a:lnSpc>
            </a:pPr>
            <a:r>
              <a:rPr lang="ru-RU" sz="1400" dirty="0" err="1" smtClean="0">
                <a:latin typeface="Arial Narrow" pitchFamily="34" charset="0"/>
                <a:cs typeface="Times New Roman" pitchFamily="18" charset="0"/>
              </a:rPr>
              <a:t>Василовский</a:t>
            </a: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 Сергей Георгиевич	2003</a:t>
            </a:r>
          </a:p>
          <a:p>
            <a:pPr marL="257003">
              <a:lnSpc>
                <a:spcPct val="2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Васин Роман Николаевич	2002</a:t>
            </a:r>
          </a:p>
          <a:p>
            <a:pPr marL="257003">
              <a:lnSpc>
                <a:spcPct val="2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Горшкова Юлия Евгеньевна	19</a:t>
            </a:r>
            <a:r>
              <a:rPr lang="ru-RU" sz="1400" dirty="0" smtClean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99</a:t>
            </a:r>
            <a:endParaRPr lang="ru-RU" sz="1400" dirty="0" smtClean="0">
              <a:latin typeface="Arial Narrow" pitchFamily="34" charset="0"/>
              <a:cs typeface="Times New Roman" pitchFamily="18" charset="0"/>
            </a:endParaRPr>
          </a:p>
          <a:p>
            <a:pPr marL="257003">
              <a:lnSpc>
                <a:spcPct val="2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Еремин Роман Александрович	2011</a:t>
            </a:r>
          </a:p>
          <a:p>
            <a:pPr marL="257003">
              <a:lnSpc>
                <a:spcPct val="2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Ермакова Елена Владимировна	2002</a:t>
            </a:r>
          </a:p>
          <a:p>
            <a:pPr marL="257003">
              <a:lnSpc>
                <a:spcPct val="2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Ефремов Руслан Геннадьевич	2002</a:t>
            </a:r>
          </a:p>
          <a:p>
            <a:pPr marL="257003">
              <a:lnSpc>
                <a:spcPct val="250000"/>
              </a:lnSpc>
            </a:pPr>
            <a:r>
              <a:rPr lang="ru-RU" sz="1400" dirty="0" err="1" smtClean="0">
                <a:latin typeface="Arial Narrow" pitchFamily="34" charset="0"/>
                <a:cs typeface="Times New Roman" pitchFamily="18" charset="0"/>
              </a:rPr>
              <a:t>Жерненков</a:t>
            </a: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 Кирилл Николаевич	2002</a:t>
            </a:r>
          </a:p>
          <a:p>
            <a:pPr marL="257003">
              <a:lnSpc>
                <a:spcPct val="250000"/>
              </a:lnSpc>
            </a:pPr>
            <a:r>
              <a:rPr lang="ru-RU" sz="1400" dirty="0" err="1" smtClean="0">
                <a:latin typeface="Arial Narrow" pitchFamily="34" charset="0"/>
                <a:cs typeface="Times New Roman" pitchFamily="18" charset="0"/>
              </a:rPr>
              <a:t>Жерненков</a:t>
            </a: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 Михаил Николаевич	2000</a:t>
            </a:r>
          </a:p>
          <a:p>
            <a:pPr marL="257003">
              <a:lnSpc>
                <a:spcPct val="2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Замятина Надежда Витальевна	2002</a:t>
            </a:r>
          </a:p>
          <a:p>
            <a:pPr marL="257003">
              <a:lnSpc>
                <a:spcPct val="250000"/>
              </a:lnSpc>
            </a:pPr>
            <a:r>
              <a:rPr lang="ru-RU" sz="1400" dirty="0" err="1" smtClean="0">
                <a:latin typeface="Arial Narrow" pitchFamily="34" charset="0"/>
                <a:cs typeface="Times New Roman" pitchFamily="18" charset="0"/>
              </a:rPr>
              <a:t>Кашулина</a:t>
            </a: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 Ирина Александровна	2003</a:t>
            </a:r>
          </a:p>
          <a:p>
            <a:pPr marL="257003">
              <a:lnSpc>
                <a:spcPct val="250000"/>
              </a:lnSpc>
            </a:pPr>
            <a:r>
              <a:rPr lang="ru-RU" sz="1400" dirty="0" err="1" smtClean="0">
                <a:latin typeface="Arial Narrow" pitchFamily="34" charset="0"/>
                <a:cs typeface="Times New Roman" pitchFamily="18" charset="0"/>
              </a:rPr>
              <a:t>Кизима</a:t>
            </a: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 Елена Анатольевна	2005</a:t>
            </a:r>
          </a:p>
          <a:p>
            <a:pPr marL="257003">
              <a:lnSpc>
                <a:spcPct val="250000"/>
              </a:lnSpc>
            </a:pPr>
            <a:r>
              <a:rPr lang="ru-RU" sz="1400" dirty="0" err="1" smtClean="0">
                <a:latin typeface="Arial Narrow" pitchFamily="34" charset="0"/>
                <a:cs typeface="Times New Roman" pitchFamily="18" charset="0"/>
              </a:rPr>
              <a:t>Кичанов</a:t>
            </a: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 Сергей Евгеньевич	2001</a:t>
            </a:r>
          </a:p>
          <a:p>
            <a:pPr marL="257003">
              <a:lnSpc>
                <a:spcPct val="25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Куликов Сергей Александрович.	2000</a:t>
            </a:r>
          </a:p>
        </p:txBody>
      </p:sp>
      <p:pic>
        <p:nvPicPr>
          <p:cNvPr id="6" name="Рисунок 5" descr="161_pv_Kizim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31948">
            <a:off x="7837331" y="708185"/>
            <a:ext cx="966056" cy="1177381"/>
          </a:xfrm>
          <a:prstGeom prst="rect">
            <a:avLst/>
          </a:prstGeom>
          <a:ln w="53975">
            <a:solidFill>
              <a:srgbClr val="FFC000"/>
            </a:solidFill>
          </a:ln>
        </p:spPr>
      </p:pic>
      <p:pic>
        <p:nvPicPr>
          <p:cNvPr id="9" name="Рисунок 8" descr="161_pv_Kizim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9249" y="3020783"/>
            <a:ext cx="920791" cy="1224652"/>
          </a:xfrm>
          <a:prstGeom prst="rect">
            <a:avLst/>
          </a:prstGeom>
          <a:ln w="53975">
            <a:solidFill>
              <a:srgbClr val="FFC000"/>
            </a:solidFill>
          </a:ln>
        </p:spPr>
      </p:pic>
      <p:pic>
        <p:nvPicPr>
          <p:cNvPr id="10" name="Рисунок 9" descr="161_pv_Kizim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335486">
            <a:off x="6862887" y="1625744"/>
            <a:ext cx="924429" cy="1224409"/>
          </a:xfrm>
          <a:prstGeom prst="rect">
            <a:avLst/>
          </a:prstGeom>
          <a:ln w="53975">
            <a:solidFill>
              <a:srgbClr val="FFC000"/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0" y="4"/>
            <a:ext cx="9144000" cy="6225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Сотрудники ЛНФ, бывшие прикомандированные студенты 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(с 1991 года)</a:t>
            </a:r>
          </a:p>
        </p:txBody>
      </p:sp>
      <p:pic>
        <p:nvPicPr>
          <p:cNvPr id="14" name="Рисунок 13" descr="161_pv_Kizim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31948">
            <a:off x="8053862" y="1989495"/>
            <a:ext cx="900859" cy="1351289"/>
          </a:xfrm>
          <a:prstGeom prst="rect">
            <a:avLst/>
          </a:prstGeom>
          <a:ln w="53975">
            <a:solidFill>
              <a:srgbClr val="FFC000"/>
            </a:solidFill>
          </a:ln>
        </p:spPr>
      </p:pic>
      <p:pic>
        <p:nvPicPr>
          <p:cNvPr id="15" name="Рисунок 14" descr="161_pv_Kizim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04452">
            <a:off x="7959460" y="3443443"/>
            <a:ext cx="971818" cy="1038435"/>
          </a:xfrm>
          <a:prstGeom prst="rect">
            <a:avLst/>
          </a:prstGeom>
          <a:ln w="53975">
            <a:solidFill>
              <a:srgbClr val="FFC000"/>
            </a:solidFill>
          </a:ln>
        </p:spPr>
      </p:pic>
      <p:pic>
        <p:nvPicPr>
          <p:cNvPr id="11" name="Рисунок 10" descr="161_pv_Kizima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420290">
            <a:off x="6602698" y="4237799"/>
            <a:ext cx="910699" cy="1188702"/>
          </a:xfrm>
          <a:prstGeom prst="rect">
            <a:avLst/>
          </a:prstGeom>
          <a:ln w="53975">
            <a:solidFill>
              <a:srgbClr val="FFC000"/>
            </a:solidFill>
          </a:ln>
        </p:spPr>
      </p:pic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27</a:t>
            </a:fld>
            <a:endParaRPr lang="ru-RU"/>
          </a:p>
        </p:txBody>
      </p:sp>
      <p:pic>
        <p:nvPicPr>
          <p:cNvPr id="17" name="Рисунок 16" descr="161_pv_Kizima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215206" y="5572140"/>
            <a:ext cx="910699" cy="1089394"/>
          </a:xfrm>
          <a:prstGeom prst="rect">
            <a:avLst/>
          </a:prstGeom>
          <a:ln w="53975">
            <a:solidFill>
              <a:srgbClr val="FFC0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smtClean="0"/>
              <a:t>3</a:t>
            </a:r>
            <a:r>
              <a:rPr lang="ru-RU" sz="1200" dirty="0" smtClean="0"/>
              <a:t>.5</a:t>
            </a:r>
            <a:r>
              <a:rPr lang="en-US" sz="1200" dirty="0" smtClean="0"/>
              <a:t>b</a:t>
            </a:r>
            <a:endParaRPr lang="ru-RU" sz="1200" dirty="0"/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1" y="622507"/>
            <a:ext cx="6786577" cy="6072230"/>
          </a:xfrm>
          <a:prstGeom prst="verticalScroll">
            <a:avLst>
              <a:gd name="adj" fmla="val 260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5278" tIns="32639" rIns="65278" bIns="32639" numCol="2" rtlCol="0" anchor="ctr"/>
          <a:lstStyle/>
          <a:p>
            <a:pPr marL="257003">
              <a:lnSpc>
                <a:spcPct val="20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Лукин Евгений Валерьевич	2006</a:t>
            </a:r>
          </a:p>
          <a:p>
            <a:pPr marL="257003">
              <a:lnSpc>
                <a:spcPct val="20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Макарова Марина Вадимовна	1999</a:t>
            </a:r>
          </a:p>
          <a:p>
            <a:pPr marL="257003">
              <a:lnSpc>
                <a:spcPct val="200000"/>
              </a:lnSpc>
            </a:pPr>
            <a:r>
              <a:rPr lang="ru-RU" sz="1400" dirty="0" err="1" smtClean="0">
                <a:latin typeface="Arial Narrow" pitchFamily="34" charset="0"/>
                <a:cs typeface="Times New Roman" pitchFamily="18" charset="0"/>
              </a:rPr>
              <a:t>Маношин</a:t>
            </a: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 Сергей Александрович	2002</a:t>
            </a:r>
          </a:p>
          <a:p>
            <a:pPr marL="257003">
              <a:lnSpc>
                <a:spcPct val="200000"/>
              </a:lnSpc>
            </a:pPr>
            <a:r>
              <a:rPr lang="ru-RU" sz="1400" dirty="0" err="1" smtClean="0">
                <a:latin typeface="Arial Narrow" pitchFamily="34" charset="0"/>
                <a:cs typeface="Times New Roman" pitchFamily="18" charset="0"/>
              </a:rPr>
              <a:t>Маракулин</a:t>
            </a: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 Олег Валерьевич	2001</a:t>
            </a:r>
          </a:p>
          <a:p>
            <a:pPr marL="257003">
              <a:lnSpc>
                <a:spcPct val="200000"/>
              </a:lnSpc>
            </a:pPr>
            <a:r>
              <a:rPr lang="ru-RU" sz="1400" dirty="0" err="1" smtClean="0">
                <a:latin typeface="Arial Narrow" pitchFamily="34" charset="0"/>
                <a:cs typeface="Times New Roman" pitchFamily="18" charset="0"/>
              </a:rPr>
              <a:t>Муругова</a:t>
            </a: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 Татьяна Николаевна	2003</a:t>
            </a:r>
          </a:p>
          <a:p>
            <a:pPr marL="257003">
              <a:lnSpc>
                <a:spcPct val="20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Нетунахин Александр Юрьевич	2003</a:t>
            </a:r>
          </a:p>
          <a:p>
            <a:pPr marL="257003">
              <a:lnSpc>
                <a:spcPct val="20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Осипов Александр Александрович	2003</a:t>
            </a:r>
          </a:p>
          <a:p>
            <a:pPr marL="257003">
              <a:lnSpc>
                <a:spcPct val="20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Панков Сергей Евгеньевич	2007</a:t>
            </a:r>
          </a:p>
          <a:p>
            <a:pPr marL="257003">
              <a:lnSpc>
                <a:spcPct val="200000"/>
              </a:lnSpc>
            </a:pPr>
            <a:r>
              <a:rPr lang="ru-RU" sz="1400" dirty="0" err="1" smtClean="0">
                <a:latin typeface="Arial Narrow" pitchFamily="34" charset="0"/>
                <a:cs typeface="Times New Roman" pitchFamily="18" charset="0"/>
              </a:rPr>
              <a:t>Перминов</a:t>
            </a: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 Денис Александрович	1998</a:t>
            </a:r>
          </a:p>
          <a:p>
            <a:pPr marL="257003">
              <a:lnSpc>
                <a:spcPct val="20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Петренко Виктор Иванович	2005</a:t>
            </a:r>
          </a:p>
          <a:p>
            <a:pPr marL="257003">
              <a:lnSpc>
                <a:spcPct val="20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Рубцов Арсений Борисович	2009</a:t>
            </a:r>
          </a:p>
          <a:p>
            <a:pPr marL="257003">
              <a:lnSpc>
                <a:spcPct val="20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Смирнов Александр Петрович	2001</a:t>
            </a:r>
          </a:p>
          <a:p>
            <a:pPr marL="257003">
              <a:lnSpc>
                <a:spcPct val="200000"/>
              </a:lnSpc>
            </a:pPr>
            <a:r>
              <a:rPr lang="ru-RU" sz="1400" dirty="0" err="1" smtClean="0">
                <a:latin typeface="Arial Narrow" pitchFamily="34" charset="0"/>
                <a:cs typeface="Times New Roman" pitchFamily="18" charset="0"/>
              </a:rPr>
              <a:t>Тамонов</a:t>
            </a: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 Андрей Владимирович	2002</a:t>
            </a:r>
          </a:p>
          <a:p>
            <a:pPr marL="257003">
              <a:lnSpc>
                <a:spcPct val="200000"/>
              </a:lnSpc>
            </a:pPr>
            <a:r>
              <a:rPr lang="ru-RU" sz="1400" dirty="0" err="1" smtClean="0">
                <a:latin typeface="Arial Narrow" pitchFamily="34" charset="0"/>
                <a:cs typeface="Times New Roman" pitchFamily="18" charset="0"/>
              </a:rPr>
              <a:t>Тареева</a:t>
            </a: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 Мария Вячеславовна	2004</a:t>
            </a:r>
          </a:p>
          <a:p>
            <a:pPr marL="257003">
              <a:lnSpc>
                <a:spcPct val="20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Тихомиров Сергей Владимирович	2002</a:t>
            </a:r>
          </a:p>
          <a:p>
            <a:pPr marL="257003">
              <a:lnSpc>
                <a:spcPct val="20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Феофанов Ярослав Владиславович</a:t>
            </a:r>
            <a:r>
              <a:rPr lang="en-US" sz="14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1998</a:t>
            </a:r>
          </a:p>
          <a:p>
            <a:pPr marL="257003">
              <a:lnSpc>
                <a:spcPct val="200000"/>
              </a:lnSpc>
            </a:pPr>
            <a:r>
              <a:rPr lang="ru-RU" sz="1400" dirty="0" err="1" smtClean="0">
                <a:latin typeface="Arial Narrow" pitchFamily="34" charset="0"/>
                <a:cs typeface="Times New Roman" pitchFamily="18" charset="0"/>
              </a:rPr>
              <a:t>Чичев</a:t>
            </a: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 Андрей Владимирович	2003</a:t>
            </a:r>
          </a:p>
          <a:p>
            <a:pPr marL="257003">
              <a:lnSpc>
                <a:spcPct val="200000"/>
              </a:lnSpc>
            </a:pPr>
            <a:r>
              <a:rPr lang="ru-RU" sz="1400" dirty="0" err="1" smtClean="0">
                <a:latin typeface="Arial Narrow" pitchFamily="34" charset="0"/>
                <a:cs typeface="Times New Roman" pitchFamily="18" charset="0"/>
              </a:rPr>
              <a:t>Штанько</a:t>
            </a: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 Глеб Борисович	1999</a:t>
            </a:r>
          </a:p>
          <a:p>
            <a:pPr marL="257003">
              <a:lnSpc>
                <a:spcPct val="20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Юдин Владислав Евгеньевич	2001</a:t>
            </a:r>
          </a:p>
          <a:p>
            <a:pPr marL="257003">
              <a:lnSpc>
                <a:spcPct val="20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Юрченко Ольга Александровна	2006</a:t>
            </a:r>
          </a:p>
          <a:p>
            <a:pPr marL="257003">
              <a:lnSpc>
                <a:spcPct val="200000"/>
              </a:lnSpc>
            </a:pPr>
            <a:r>
              <a:rPr lang="ru-RU" sz="1400" dirty="0" err="1" smtClean="0">
                <a:latin typeface="Arial Narrow" pitchFamily="34" charset="0"/>
                <a:cs typeface="Times New Roman" pitchFamily="18" charset="0"/>
              </a:rPr>
              <a:t>Папушкин</a:t>
            </a: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 Игорь Викторович	2003</a:t>
            </a:r>
          </a:p>
          <a:p>
            <a:pPr marL="257003">
              <a:lnSpc>
                <a:spcPct val="200000"/>
              </a:lnSpc>
            </a:pP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Иваньков </a:t>
            </a:r>
            <a:r>
              <a:rPr lang="ru-RU" sz="1400" dirty="0" err="1" smtClean="0">
                <a:latin typeface="Arial Narrow" pitchFamily="34" charset="0"/>
                <a:cs typeface="Times New Roman" pitchFamily="18" charset="0"/>
              </a:rPr>
              <a:t>Олександр</a:t>
            </a:r>
            <a:r>
              <a:rPr lang="ru-RU" sz="1400" dirty="0" smtClean="0">
                <a:latin typeface="Arial Narrow" pitchFamily="34" charset="0"/>
                <a:cs typeface="Times New Roman" pitchFamily="18" charset="0"/>
              </a:rPr>
              <a:t> Иванович	2006</a:t>
            </a:r>
          </a:p>
          <a:p>
            <a:pPr marL="257003">
              <a:lnSpc>
                <a:spcPct val="200000"/>
              </a:lnSpc>
            </a:pPr>
            <a:endParaRPr lang="ru-RU" sz="1400" dirty="0" smtClean="0"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8" name="Рисунок 7" descr="161_pv_Kizim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29073">
            <a:off x="6901815" y="1412236"/>
            <a:ext cx="870858" cy="957943"/>
          </a:xfrm>
          <a:prstGeom prst="rect">
            <a:avLst/>
          </a:prstGeom>
          <a:ln w="53975">
            <a:solidFill>
              <a:srgbClr val="FFC000"/>
            </a:solidFill>
          </a:ln>
        </p:spPr>
      </p:pic>
      <p:pic>
        <p:nvPicPr>
          <p:cNvPr id="12" name="Рисунок 11" descr="161_pv_Kizim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7740" y="1597121"/>
            <a:ext cx="1173623" cy="1760433"/>
          </a:xfrm>
          <a:prstGeom prst="rect">
            <a:avLst/>
          </a:prstGeom>
          <a:ln w="53975">
            <a:solidFill>
              <a:srgbClr val="FFC000"/>
            </a:solidFill>
          </a:ln>
        </p:spPr>
      </p:pic>
      <p:pic>
        <p:nvPicPr>
          <p:cNvPr id="11" name="Рисунок 10" descr="161_pv_Kizim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10570">
            <a:off x="7904874" y="3525828"/>
            <a:ext cx="1027540" cy="1237999"/>
          </a:xfrm>
          <a:prstGeom prst="rect">
            <a:avLst/>
          </a:prstGeom>
          <a:ln w="53975">
            <a:solidFill>
              <a:srgbClr val="FFC000"/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0" y="4"/>
            <a:ext cx="9144000" cy="6225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Сотрудники ЛНФ, прикомандированные для обучения в филиале с 1991 года</a:t>
            </a:r>
          </a:p>
        </p:txBody>
      </p:sp>
      <p:pic>
        <p:nvPicPr>
          <p:cNvPr id="14" name="Рисунок 13" descr="161_pv_Kizim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929073">
            <a:off x="7095488" y="4348672"/>
            <a:ext cx="619266" cy="825689"/>
          </a:xfrm>
          <a:prstGeom prst="rect">
            <a:avLst/>
          </a:prstGeom>
          <a:ln w="53975">
            <a:solidFill>
              <a:srgbClr val="FFC000"/>
            </a:solidFill>
          </a:ln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28</a:t>
            </a:fld>
            <a:endParaRPr lang="ru-RU"/>
          </a:p>
        </p:txBody>
      </p:sp>
      <p:pic>
        <p:nvPicPr>
          <p:cNvPr id="10" name="Рисунок 9" descr="161_pv_Kizima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273060">
            <a:off x="6836348" y="2825685"/>
            <a:ext cx="886496" cy="1090390"/>
          </a:xfrm>
          <a:prstGeom prst="rect">
            <a:avLst/>
          </a:prstGeom>
          <a:ln w="53975">
            <a:solidFill>
              <a:srgbClr val="FFC000"/>
            </a:solidFill>
          </a:ln>
        </p:spPr>
      </p:pic>
      <p:pic>
        <p:nvPicPr>
          <p:cNvPr id="15" name="Рисунок 14" descr="161_pv_Kizima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410570">
            <a:off x="7142973" y="5333960"/>
            <a:ext cx="872565" cy="1237999"/>
          </a:xfrm>
          <a:prstGeom prst="rect">
            <a:avLst/>
          </a:prstGeom>
          <a:ln w="53975">
            <a:solidFill>
              <a:srgbClr val="FFC000"/>
            </a:solidFill>
          </a:ln>
        </p:spPr>
      </p:pic>
      <p:pic>
        <p:nvPicPr>
          <p:cNvPr id="16" name="Рисунок 15" descr="161_pv_Kizima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09350" y="4628679"/>
            <a:ext cx="777350" cy="988156"/>
          </a:xfrm>
          <a:prstGeom prst="rect">
            <a:avLst/>
          </a:prstGeom>
          <a:ln w="53975">
            <a:solidFill>
              <a:srgbClr val="FFC0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Скругленный прямоугольник 29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smtClean="0"/>
              <a:t>IV</a:t>
            </a:r>
            <a:endParaRPr lang="ru-RU" sz="1200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Выпускники филиала в ЛФВЭ ОИЯИ</a:t>
            </a:r>
            <a:endParaRPr lang="ru-RU" sz="2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Номер слайда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29</a:t>
            </a:fld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37809" y="1103903"/>
            <a:ext cx="8825314" cy="5439774"/>
            <a:chOff x="37809" y="1103903"/>
            <a:chExt cx="8825314" cy="5439774"/>
          </a:xfrm>
        </p:grpSpPr>
        <p:pic>
          <p:nvPicPr>
            <p:cNvPr id="7" name="Рисунок 6" descr="lfve00_t1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289700">
              <a:off x="37809" y="1329019"/>
              <a:ext cx="4302566" cy="1801672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</p:pic>
        <p:pic>
          <p:nvPicPr>
            <p:cNvPr id="59" name="Рисунок 58" descr="lfve00_t1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803401">
              <a:off x="4039879" y="1103903"/>
              <a:ext cx="4823244" cy="2962715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</p:pic>
        <p:pic>
          <p:nvPicPr>
            <p:cNvPr id="60" name="Рисунок 59" descr="lfve00_t1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495216">
              <a:off x="1678023" y="3735201"/>
              <a:ext cx="4581776" cy="2808476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622507"/>
          <a:ext cx="9144000" cy="5664012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1142976"/>
                <a:gridCol w="1071570"/>
                <a:gridCol w="1052686"/>
                <a:gridCol w="1225484"/>
                <a:gridCol w="1162821"/>
                <a:gridCol w="1215676"/>
                <a:gridCol w="1162821"/>
                <a:gridCol w="1109966"/>
              </a:tblGrid>
              <a:tr h="1888004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Аблеев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</a:t>
                      </a:r>
                      <a:endParaRPr lang="ru-RU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Владимир </a:t>
                      </a:r>
                      <a:r>
                        <a:rPr lang="ru-RU" sz="12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Газымович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Авраменко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Сергей Александрович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Азимов Мирзаджан Абдурахманович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Алахвердянц Александр Владимирович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Алцыбеев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</a:t>
                      </a:r>
                      <a:endParaRPr lang="ru-RU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Игорь </a:t>
                      </a: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Геннадьевич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Антонов </a:t>
                      </a:r>
                      <a:endParaRPr lang="ru-RU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Артем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Александрович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err="1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Архипкин</a:t>
                      </a:r>
                      <a:endParaRPr lang="ru-RU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Дмитрий Алексеевич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Белотелов </a:t>
                      </a:r>
                      <a:endParaRPr lang="ru-RU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Иван  </a:t>
                      </a: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Иванович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88004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Василишин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Богдан-Ростислав Владимирович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Васильев </a:t>
                      </a:r>
                      <a:endParaRPr lang="ru-RU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Тарас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Аркадьевич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Власов</a:t>
                      </a: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Петр </a:t>
                      </a:r>
                      <a:endParaRPr lang="ru-RU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Николаевич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Воскобойник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Валентин </a:t>
                      </a:r>
                      <a:endParaRPr lang="ru-RU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Игоревич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Гибински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</a:t>
                      </a:r>
                      <a:endParaRPr lang="ru-RU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Алексей </a:t>
                      </a:r>
                      <a:r>
                        <a:rPr lang="ru-RU" sz="12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Любомиров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Горшкова </a:t>
                      </a:r>
                      <a:endParaRPr lang="ru-RU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Нина</a:t>
                      </a: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Львовна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err="1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Готра</a:t>
                      </a:r>
                      <a:endParaRPr lang="ru-RU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Юрий </a:t>
                      </a:r>
                      <a:endParaRPr lang="ru-RU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Николаевич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Додохов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</a:t>
                      </a:r>
                      <a:endParaRPr lang="ru-RU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Валерий  </a:t>
                      </a:r>
                      <a:r>
                        <a:rPr lang="ru-RU" sz="12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Хажисетович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88004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Дряблов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 </a:t>
                      </a:r>
                      <a:endParaRPr lang="ru-RU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Дмитрий 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Константинович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Ефимов </a:t>
                      </a:r>
                      <a:endParaRPr lang="ru-RU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Вадим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Викторович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Жежер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 </a:t>
                      </a:r>
                      <a:endParaRPr lang="ru-RU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Валерий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Николаевич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Жежер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 </a:t>
                      </a:r>
                      <a:endParaRPr lang="ru-RU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Татьяна </a:t>
                      </a: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Викторовна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Жидков  </a:t>
                      </a:r>
                      <a:endParaRPr lang="ru-RU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Николай  </a:t>
                      </a: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Кузьмич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Запорожец </a:t>
                      </a:r>
                      <a:endParaRPr lang="ru-RU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Сергей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Александрович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Земляничкина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Елена</a:t>
                      </a: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Викторовна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Зинченко  </a:t>
                      </a:r>
                      <a:endParaRPr lang="ru-RU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Андрей </a:t>
                      </a: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Иванович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30" name="Скругленный прямоугольник 29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err="1" smtClean="0"/>
              <a:t>IVa</a:t>
            </a:r>
            <a:endParaRPr lang="ru-RU" sz="1200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Выпускники филиала в ЛФВЭ ОИЯИ</a:t>
            </a:r>
            <a:endParaRPr lang="ru-RU" sz="2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Номер слайда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30</a:t>
            </a:fld>
            <a:endParaRPr lang="ru-RU"/>
          </a:p>
        </p:txBody>
      </p:sp>
      <p:pic>
        <p:nvPicPr>
          <p:cNvPr id="26" name="Рисунок 25" descr="архипкин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50065" y="856874"/>
            <a:ext cx="868952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Рисунок 26" descr="селюгин_олег_викт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7728" y="856874"/>
            <a:ext cx="716016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8" name="Рисунок 27" descr="селюгин_олег_викт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3867" y="856874"/>
            <a:ext cx="788788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" name="Рисунок 28" descr="белотелов.bmp">
            <a:hlinkClick r:id="" action="ppaction://noaction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5338" y="856874"/>
            <a:ext cx="795256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1" name="Рисунок 30" descr="селюгин_олег_викт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283" y="856874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2" name="Рисунок 31" descr="селюгин_олег_викт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8560" y="856874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Рисунок 32" descr="селюгин_олег_викт.bmp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28144" y="856874"/>
            <a:ext cx="829691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" name="Рисунок 33" descr="селюгин_олег_викт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8976" y="856874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5" name="Рисунок 34" descr="селюгин_олег_викт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282" y="2751461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6" name="Рисунок 35" descr="селюгин_олег_викт.bmp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2184" y="2751461"/>
            <a:ext cx="776160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7" name="Рисунок 36" descr="селюгин_олег_викт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2983" y="2751461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8" name="Рисунок 37" descr="селюгин_олег_викт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0885" y="2751461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9" name="Рисунок 38" descr="селюгин_олег_викт.bmp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2844" y="4697165"/>
            <a:ext cx="804412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" name="Рисунок 39" descr="селюгин_олег_викт.bmp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215338" y="2769461"/>
            <a:ext cx="76464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" name="Рисунок 40" descr="селюгин_олег_викт.bmp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748787" y="2751461"/>
            <a:ext cx="826107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2" name="Рисунок 41" descr="селюгин_олег_викт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9533" y="2751461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3" name="Рисунок 42" descr="селюгин_олег_викт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7435" y="2751461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4" name="Рисунок 43" descr="селюгин_олег_викт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5877" y="4679165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6" name="Рисунок 45" descr="селюгин_олег_викт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7761" y="4679165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8" name="Рисунок 47" descr="селюгин_олег_викт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9645" y="4679165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3" name="Рисунок 62" descr="селюгин_олег_викт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1529" y="4679165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4" name="Рисунок 63" descr="селюгин_олег_викт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3413" y="4679165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5" name="Рисунок 64" descr="селюгин_олег_викт.bmp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143899" y="4718818"/>
            <a:ext cx="800597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6" name="Рисунок 65" descr="селюгин_олег_викт.bmp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00892" y="4689994"/>
            <a:ext cx="839982" cy="9863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622507"/>
          <a:ext cx="9144000" cy="5664012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1110620"/>
                <a:gridCol w="1078306"/>
                <a:gridCol w="1078306"/>
                <a:gridCol w="1225484"/>
                <a:gridCol w="1162821"/>
                <a:gridCol w="1215676"/>
                <a:gridCol w="1162821"/>
                <a:gridCol w="1109966"/>
              </a:tblGrid>
              <a:tr h="1888004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Зинченко Александр Иванович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Кадыков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Георгий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Георгиевич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Каминский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err="1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Алим</a:t>
                      </a: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Константинович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Ковалев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Юрий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Сергеевич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Кривохижин Василий Геннадьевич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Кухтин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Виктор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Васильевич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err="1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Ледовской</a:t>
                      </a: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Александр Андреевич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Лобанов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Юрий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Юрьевич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88004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Лысан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Виктор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Михайлович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Малинина  Людмила Владимировна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Медведь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Кирилл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Сергеевич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Мещеряков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Глеб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Владимирович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Панебратцев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Юрий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Анатольевич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Пискунов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Николай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Михайлович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Повторейко Анатолий Арсентьевич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Разин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Степан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Васильевич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88004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Румянцев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Михаил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Михайлович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Румянцева Надежда Сергеевна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Рушай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Владимир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Дмитриевич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Сагайдак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Татьяна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Григорьевна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Салмин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Роман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Анатольевич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Сапожников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Михаил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Григорьевич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Семенов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Андрей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Юрьевич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Ситник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Игорь 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Михайлович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30" name="Скругленный прямоугольник 29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err="1" smtClean="0"/>
              <a:t>IVb</a:t>
            </a:r>
            <a:endParaRPr lang="ru-RU" sz="1200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Выпускники филиала в ЛФВЭ ОИЯИ</a:t>
            </a:r>
            <a:endParaRPr lang="ru-RU" sz="2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Номер слайда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31</a:t>
            </a:fld>
            <a:endParaRPr lang="ru-RU"/>
          </a:p>
        </p:txBody>
      </p:sp>
      <p:pic>
        <p:nvPicPr>
          <p:cNvPr id="6" name="Рисунок 5" descr="селюгин_олег_викт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892951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селюгин_олег_викт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623" y="892951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селюгин_олег_викт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6964" y="892951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селюгин_олег_викт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18305" y="896885"/>
            <a:ext cx="862053" cy="10001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селюгин_олег_викт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9777" y="892951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 descr="селюгин_олег_викт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2462" y="932604"/>
            <a:ext cx="898344" cy="928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 descr="селюгин_олег_викт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8436" y="892951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селюгин_олег_викт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1118" y="892951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 descr="селюгин_олег_викт.b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844" y="2768339"/>
            <a:ext cx="759034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 descr="селюгин_олег_викт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5114" y="2750339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 descr="селюгин_олег_викт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6281" y="2750339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 descr="селюгин_олег_викт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7448" y="2750339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 descr="селюгин_олег_викт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3947" y="2754273"/>
            <a:ext cx="838821" cy="10001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Рисунок 18" descr="селюгин_олег_викт.bmp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8338" y="2754273"/>
            <a:ext cx="782595" cy="10001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Рисунок 19" descr="селюгин_олег_викт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6503" y="2750339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Рисунок 20" descr="селюгин_олег_викт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5338" y="2750339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Рисунок 21" descr="селюгин_олег_викт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4607727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Рисунок 22" descr="селюгин_олег_викт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6816" y="4607727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Рисунок 23" descr="селюгин_олег_викт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549" y="4607727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Рисунок 24" descr="селюгин_олег_викт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8083" y="4607727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Рисунок 25" descr="селюгин_олег_викт.bmp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925789" y="4625727"/>
            <a:ext cx="648843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Рисунок 26" descr="селюгин_олег_викт.bmp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779350" y="4625727"/>
            <a:ext cx="718435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8" name="Рисунок 27" descr="селюгин_олег_викт.bmp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43900" y="4620866"/>
            <a:ext cx="845373" cy="9817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" name="Рисунок 28" descr="селюгин_олег_викт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2636" y="4607727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622507"/>
          <a:ext cx="9144000" cy="5735451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1110620"/>
                <a:gridCol w="1078306"/>
                <a:gridCol w="1078306"/>
                <a:gridCol w="1225484"/>
                <a:gridCol w="1162821"/>
                <a:gridCol w="1215676"/>
                <a:gridCol w="1162821"/>
                <a:gridCol w="1109966"/>
              </a:tblGrid>
              <a:tr h="1911817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Смирнов 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Георгий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Иванович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Стеценко Станислав Григорьевич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Строковский Евгений Афанасьевич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Троицкая 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Мария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Игоревна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Тяпкин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Павел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Алексеевич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Филиппов Александр Викторович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Харлашин Александр Степанович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Хуторной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Николай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Борисович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911817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Шаров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Василий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Иванович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Шурхно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Николай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Алексеевич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Щедрина </a:t>
                      </a:r>
                      <a:endParaRPr lang="en-US" sz="1200" b="1" kern="1200" spc="-10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Татьяна </a:t>
                      </a:r>
                      <a:r>
                        <a:rPr lang="ru-RU" sz="1200" b="1" kern="1200" spc="-1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Викторовна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200" spc="-100">
                        <a:latin typeface="Arial Narrow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200" spc="-100">
                        <a:latin typeface="Arial Narrow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200" spc="-100">
                        <a:latin typeface="Arial Narrow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200" spc="-100">
                        <a:latin typeface="Arial Narrow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200" spc="-100" dirty="0">
                        <a:latin typeface="Arial Narrow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11817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30" name="Скругленный прямоугольник 29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err="1" smtClean="0"/>
              <a:t>IVb</a:t>
            </a:r>
            <a:endParaRPr lang="ru-RU" sz="1200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Выпускники филиала в ЛФВЭ ОИЯИ</a:t>
            </a:r>
            <a:endParaRPr lang="ru-RU" sz="2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Номер слайда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32</a:t>
            </a:fld>
            <a:endParaRPr lang="ru-RU"/>
          </a:p>
        </p:txBody>
      </p:sp>
      <p:pic>
        <p:nvPicPr>
          <p:cNvPr id="7" name="Рисунок 6" descr="строковский.bmp">
            <a:hlinkClick r:id="" action="ppaction://noaction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5931" y="892951"/>
            <a:ext cx="797827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смирнов_георгий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892951"/>
            <a:ext cx="76788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селюгин_олег_викт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0227" y="892951"/>
            <a:ext cx="821341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селюгин_олег_викт.b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4011" y="892951"/>
            <a:ext cx="75783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 descr="смирнов_георгий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2094" y="911997"/>
            <a:ext cx="767880" cy="9339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селюгин_олег_викт.bmp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2415" y="874951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 descr="селюгин_олег_викт.bmp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232691" y="2768339"/>
            <a:ext cx="819585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 descr="селюгин_олег_викт.bmp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1821" y="874951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 descr="селюгин_олег_викт.bmp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282" y="2750339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 descr="селюгин_олег_викт.bmp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15338" y="874951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 descr="селюгин_олег_викт.bmp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7422" y="2750339"/>
            <a:ext cx="713263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Скругленный прямоугольник 27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4.1</a:t>
            </a:r>
            <a:endParaRPr lang="ru-RU" sz="1200" dirty="0"/>
          </a:p>
        </p:txBody>
      </p:sp>
      <p:grpSp>
        <p:nvGrpSpPr>
          <p:cNvPr id="23" name="Группа 22"/>
          <p:cNvGrpSpPr/>
          <p:nvPr/>
        </p:nvGrpSpPr>
        <p:grpSpPr>
          <a:xfrm>
            <a:off x="949073" y="1285860"/>
            <a:ext cx="7398936" cy="4031144"/>
            <a:chOff x="1328702" y="1800204"/>
            <a:chExt cx="10358510" cy="5643602"/>
          </a:xfrm>
        </p:grpSpPr>
        <p:sp>
          <p:nvSpPr>
            <p:cNvPr id="13" name="Прямоугольник 12">
              <a:hlinkClick r:id="rId2" action="ppaction://hlinksldjump"/>
            </p:cNvPr>
            <p:cNvSpPr/>
            <p:nvPr/>
          </p:nvSpPr>
          <p:spPr>
            <a:xfrm>
              <a:off x="1328702" y="1800204"/>
              <a:ext cx="10358510" cy="564360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en-US" sz="2000" dirty="0" smtClean="0">
                <a:latin typeface="Times New Roman"/>
              </a:endParaRPr>
            </a:p>
            <a:p>
              <a:pPr algn="ctr"/>
              <a:endParaRPr lang="en-US" sz="2000" dirty="0" smtClean="0">
                <a:latin typeface="Times New Roman"/>
              </a:endParaRPr>
            </a:p>
            <a:p>
              <a:pPr algn="ctr"/>
              <a:endParaRPr lang="en-US" sz="2000" dirty="0" smtClean="0">
                <a:latin typeface="Times New Roman"/>
              </a:endParaRPr>
            </a:p>
            <a:p>
              <a:pPr algn="ctr"/>
              <a:endParaRPr lang="en-US" sz="2000" dirty="0" smtClean="0">
                <a:latin typeface="Times New Roman"/>
              </a:endParaRPr>
            </a:p>
            <a:p>
              <a:pPr algn="ctr" fontAlgn="b"/>
              <a:endParaRPr lang="ru-RU" sz="2000" dirty="0" smtClean="0">
                <a:latin typeface="Times New Roman"/>
              </a:endParaRPr>
            </a:p>
            <a:p>
              <a:pPr algn="ctr" fontAlgn="b"/>
              <a:endParaRPr lang="ru-RU" sz="2000" dirty="0" smtClean="0">
                <a:latin typeface="Times New Roman"/>
              </a:endParaRPr>
            </a:p>
            <a:p>
              <a:pPr algn="ctr" fontAlgn="b"/>
              <a:endParaRPr lang="ru-RU" sz="1700" dirty="0" smtClean="0">
                <a:solidFill>
                  <a:srgbClr val="FFFF00"/>
                </a:solidFill>
                <a:latin typeface="Times New Roman"/>
              </a:endParaRPr>
            </a:p>
            <a:p>
              <a:pPr algn="ctr" fontAlgn="b"/>
              <a:endParaRPr lang="ru-RU" sz="1700" dirty="0" smtClean="0">
                <a:solidFill>
                  <a:schemeClr val="tx1"/>
                </a:solidFill>
                <a:latin typeface="Times New Roman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160819" y="1869433"/>
              <a:ext cx="72580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marL="0" lvl="4" algn="ctr" fontAlgn="b"/>
              <a:r>
                <a:rPr lang="ru-RU" sz="2400" b="1" dirty="0" smtClean="0">
                  <a:ln w="11430"/>
                  <a:solidFill>
                    <a:srgbClr val="FFC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itchFamily="34" charset="0"/>
                </a:rPr>
                <a:t>Первые выпускники филиала</a:t>
              </a:r>
              <a:endParaRPr lang="en-US" sz="24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115180" y="6300798"/>
              <a:ext cx="3713274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Times New Roman"/>
                </a:rPr>
                <a:t>Игорь Михайлович</a:t>
              </a:r>
              <a:r>
                <a:rPr lang="en-US" sz="1700" dirty="0" smtClean="0">
                  <a:solidFill>
                    <a:srgbClr val="FFFF00"/>
                  </a:solidFill>
                  <a:latin typeface="Times New Roman"/>
                </a:rPr>
                <a:t> </a:t>
              </a:r>
              <a:r>
                <a:rPr lang="ru-RU" sz="1700" dirty="0" smtClean="0">
                  <a:solidFill>
                    <a:srgbClr val="FFFF00"/>
                  </a:solidFill>
                  <a:latin typeface="Times New Roman"/>
                </a:rPr>
                <a:t>Ситник 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614455" y="6300798"/>
              <a:ext cx="4382943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700" dirty="0" err="1" smtClean="0">
                  <a:solidFill>
                    <a:srgbClr val="FFFF00"/>
                  </a:solidFill>
                  <a:latin typeface="Times New Roman"/>
                </a:rPr>
                <a:t>Алим</a:t>
              </a:r>
              <a:r>
                <a:rPr lang="ru-RU" sz="1700" dirty="0" smtClean="0">
                  <a:solidFill>
                    <a:srgbClr val="FFFF00"/>
                  </a:solidFill>
                  <a:latin typeface="Times New Roman"/>
                </a:rPr>
                <a:t> Константинович</a:t>
              </a:r>
              <a:r>
                <a:rPr lang="en-US" sz="1700" dirty="0" smtClean="0">
                  <a:solidFill>
                    <a:srgbClr val="FFFF00"/>
                  </a:solidFill>
                  <a:latin typeface="Times New Roman"/>
                </a:rPr>
                <a:t> </a:t>
              </a:r>
              <a:r>
                <a:rPr lang="ru-RU" sz="1700" dirty="0" smtClean="0">
                  <a:solidFill>
                    <a:srgbClr val="FFFF00"/>
                  </a:solidFill>
                  <a:latin typeface="Times New Roman"/>
                </a:rPr>
                <a:t>Каминский </a:t>
              </a:r>
            </a:p>
          </p:txBody>
        </p:sp>
        <p:pic>
          <p:nvPicPr>
            <p:cNvPr id="29" name="Рисунок 28" descr="ситник.bmp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29428" y="2800336"/>
              <a:ext cx="4226556" cy="3286147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0" name="Рисунок 19" descr="селюгин_олег_викт.bmp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00272" y="2884981"/>
              <a:ext cx="3100102" cy="3116858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Группа 25"/>
          <p:cNvGrpSpPr/>
          <p:nvPr/>
        </p:nvGrpSpPr>
        <p:grpSpPr>
          <a:xfrm>
            <a:off x="183669" y="214290"/>
            <a:ext cx="8776669" cy="6286543"/>
            <a:chOff x="183669" y="214290"/>
            <a:chExt cx="8776669" cy="6286543"/>
          </a:xfrm>
        </p:grpSpPr>
        <p:sp>
          <p:nvSpPr>
            <p:cNvPr id="2" name="TextBox 1"/>
            <p:cNvSpPr txBox="1"/>
            <p:nvPr/>
          </p:nvSpPr>
          <p:spPr>
            <a:xfrm>
              <a:off x="1561401" y="265320"/>
              <a:ext cx="6786610" cy="340706"/>
            </a:xfrm>
            <a:prstGeom prst="rect">
              <a:avLst/>
            </a:prstGeom>
            <a:noFill/>
          </p:spPr>
          <p:txBody>
            <a:bodyPr wrap="square" lIns="65263" tIns="32630" rIns="65263" bIns="32630" rtlCol="0">
              <a:spAutoFit/>
            </a:bodyPr>
            <a:lstStyle/>
            <a:p>
              <a:pPr algn="ctr"/>
              <a:r>
                <a:rPr lang="ru-RU" dirty="0" smtClean="0"/>
                <a:t>Выпускники, работающие в ЛФВЭ ОИЯИ</a:t>
              </a:r>
              <a:endParaRPr lang="ru-RU" dirty="0"/>
            </a:p>
          </p:txBody>
        </p:sp>
        <p:sp>
          <p:nvSpPr>
            <p:cNvPr id="13" name="Прямоугольник 12">
              <a:hlinkClick r:id="rId2" action="ppaction://hlinksldjump"/>
            </p:cNvPr>
            <p:cNvSpPr/>
            <p:nvPr/>
          </p:nvSpPr>
          <p:spPr>
            <a:xfrm>
              <a:off x="183669" y="214290"/>
              <a:ext cx="8776669" cy="628654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en-US" sz="2000" dirty="0" smtClean="0">
                <a:latin typeface="Times New Roman"/>
              </a:endParaRPr>
            </a:p>
            <a:p>
              <a:pPr algn="ctr"/>
              <a:endParaRPr lang="en-US" sz="2000" dirty="0" smtClean="0">
                <a:latin typeface="Times New Roman"/>
              </a:endParaRPr>
            </a:p>
            <a:p>
              <a:pPr algn="ctr"/>
              <a:endParaRPr lang="en-US" sz="2000" dirty="0" smtClean="0">
                <a:latin typeface="Times New Roman"/>
              </a:endParaRPr>
            </a:p>
            <a:p>
              <a:pPr algn="ctr"/>
              <a:endParaRPr lang="en-US" sz="2000" dirty="0" smtClean="0">
                <a:latin typeface="Times New Roman"/>
              </a:endParaRPr>
            </a:p>
            <a:p>
              <a:pPr algn="ctr" fontAlgn="b"/>
              <a:endParaRPr lang="ru-RU" sz="2000" dirty="0" smtClean="0">
                <a:latin typeface="Times New Roman"/>
              </a:endParaRPr>
            </a:p>
            <a:p>
              <a:pPr algn="ctr" fontAlgn="b"/>
              <a:endParaRPr lang="ru-RU" sz="2000" dirty="0" smtClean="0">
                <a:latin typeface="Times New Roman"/>
              </a:endParaRPr>
            </a:p>
            <a:p>
              <a:pPr algn="ctr" fontAlgn="b"/>
              <a:endParaRPr lang="ru-RU" sz="1700" dirty="0" smtClean="0">
                <a:solidFill>
                  <a:srgbClr val="FFFF00"/>
                </a:solidFill>
                <a:latin typeface="Times New Roman"/>
              </a:endParaRPr>
            </a:p>
            <a:p>
              <a:pPr algn="ctr" fontAlgn="b"/>
              <a:endParaRPr lang="ru-RU" sz="1700" dirty="0" smtClean="0">
                <a:solidFill>
                  <a:schemeClr val="tx1"/>
                </a:solidFill>
                <a:latin typeface="Times New Roman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714480" y="214290"/>
              <a:ext cx="6149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marL="0" lvl="4" algn="ctr" fontAlgn="b"/>
              <a:r>
                <a:rPr lang="ru-RU" sz="2400" b="1" dirty="0" smtClean="0">
                  <a:ln w="11430"/>
                  <a:solidFill>
                    <a:srgbClr val="FFC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itchFamily="34" charset="0"/>
                </a:rPr>
                <a:t>Наши выпускники</a:t>
              </a:r>
              <a:endParaRPr lang="en-US" sz="24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500826" y="5679297"/>
              <a:ext cx="214314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Arial Narrow" pitchFamily="34" charset="0"/>
                </a:rPr>
                <a:t>Михаил Григорьевич Сапожников 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286248" y="5679297"/>
              <a:ext cx="2286014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Arial Narrow" pitchFamily="34" charset="0"/>
                </a:rPr>
                <a:t>Валерий </a:t>
              </a:r>
              <a:r>
                <a:rPr lang="ru-RU" sz="1700" dirty="0" err="1" smtClean="0">
                  <a:solidFill>
                    <a:srgbClr val="FFFF00"/>
                  </a:solidFill>
                  <a:latin typeface="Arial Narrow" pitchFamily="34" charset="0"/>
                </a:rPr>
                <a:t>Хажисетович</a:t>
              </a:r>
              <a:r>
                <a:rPr lang="ru-RU" sz="1700" dirty="0" smtClean="0">
                  <a:solidFill>
                    <a:srgbClr val="FFFF00"/>
                  </a:solidFill>
                  <a:latin typeface="Arial Narrow" pitchFamily="34" charset="0"/>
                </a:rPr>
                <a:t> </a:t>
              </a:r>
              <a:r>
                <a:rPr lang="ru-RU" sz="1700" dirty="0" err="1" smtClean="0">
                  <a:solidFill>
                    <a:srgbClr val="FFFF00"/>
                  </a:solidFill>
                  <a:latin typeface="Arial Narrow" pitchFamily="34" charset="0"/>
                </a:rPr>
                <a:t>Додохов</a:t>
              </a:r>
              <a:endParaRPr lang="ru-RU" sz="1700" dirty="0" smtClean="0">
                <a:solidFill>
                  <a:srgbClr val="FFFF00"/>
                </a:solidFill>
                <a:latin typeface="Arial Narrow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857752" y="2857496"/>
              <a:ext cx="250030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Arial Narrow" pitchFamily="34" charset="0"/>
                </a:rPr>
                <a:t>Евгений Афанасьевич Строковский 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500166" y="5679297"/>
              <a:ext cx="2347251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Arial Narrow" pitchFamily="34" charset="0"/>
                </a:rPr>
                <a:t>Юрий</a:t>
              </a:r>
              <a:r>
                <a:rPr lang="ru-RU" sz="1700" dirty="0" smtClean="0">
                  <a:solidFill>
                    <a:srgbClr val="FFFF00"/>
                  </a:solidFill>
                  <a:latin typeface="Times New Roman"/>
                </a:rPr>
                <a:t> </a:t>
              </a:r>
              <a:r>
                <a:rPr lang="ru-RU" sz="1700" dirty="0" smtClean="0">
                  <a:solidFill>
                    <a:srgbClr val="FFFF00"/>
                  </a:solidFill>
                  <a:latin typeface="Arial Narrow" pitchFamily="34" charset="0"/>
                </a:rPr>
                <a:t>Анатольевич</a:t>
              </a:r>
              <a:r>
                <a:rPr lang="ru-RU" sz="1700" dirty="0" smtClean="0">
                  <a:solidFill>
                    <a:srgbClr val="FFFF00"/>
                  </a:solidFill>
                  <a:latin typeface="Times New Roman"/>
                </a:rPr>
                <a:t> </a:t>
              </a:r>
              <a:r>
                <a:rPr lang="ru-RU" sz="1700" dirty="0" err="1" smtClean="0">
                  <a:solidFill>
                    <a:srgbClr val="FFFF00"/>
                  </a:solidFill>
                  <a:latin typeface="Arial Narrow" pitchFamily="34" charset="0"/>
                </a:rPr>
                <a:t>Панебратцев</a:t>
              </a:r>
              <a:r>
                <a:rPr lang="ru-RU" sz="1700" dirty="0" smtClean="0">
                  <a:solidFill>
                    <a:srgbClr val="FFFF00"/>
                  </a:solidFill>
                  <a:latin typeface="Times New Roman"/>
                </a:rPr>
                <a:t> 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000232" y="2857496"/>
              <a:ext cx="2357454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Arial Narrow" pitchFamily="34" charset="0"/>
                </a:rPr>
                <a:t>Николай Михайлович Пискунов </a:t>
              </a:r>
            </a:p>
          </p:txBody>
        </p:sp>
        <p:pic>
          <p:nvPicPr>
            <p:cNvPr id="25" name="Рисунок 24" descr="строковский.bmp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00694" y="1178703"/>
              <a:ext cx="1222624" cy="1489535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9" name="Рисунок 28" descr="строковский.bmp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29454" y="4143380"/>
              <a:ext cx="1171677" cy="1494898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0" name="Рисунок 29" descr="селюгин_олег_викт.bmp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57752" y="4164341"/>
              <a:ext cx="1143008" cy="1452977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1" name="Рисунок 30" descr="селюгин_олег_викт.bmp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71736" y="1171086"/>
              <a:ext cx="1177472" cy="1504769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2" name="Рисунок 31" descr="селюгин_олег_викт.bmp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71670" y="4143380"/>
              <a:ext cx="1214446" cy="1447994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35" name="TextBox 34"/>
            <p:cNvSpPr txBox="1"/>
            <p:nvPr/>
          </p:nvSpPr>
          <p:spPr>
            <a:xfrm>
              <a:off x="1500166" y="3643314"/>
              <a:ext cx="2500330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chemeClr val="bg1"/>
                  </a:solidFill>
                  <a:latin typeface="Times New Roman"/>
                </a:rPr>
                <a:t>Начальник отдела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928794" y="714356"/>
              <a:ext cx="2500330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chemeClr val="bg1"/>
                  </a:solidFill>
                  <a:latin typeface="Times New Roman"/>
                </a:rPr>
                <a:t>Руководитель темы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714877" y="3643314"/>
              <a:ext cx="314327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chemeClr val="bg1"/>
                  </a:solidFill>
                  <a:latin typeface="Times New Roman"/>
                </a:rPr>
                <a:t>-----Начальники секторов-----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000628" y="714356"/>
              <a:ext cx="2214578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chemeClr val="bg1"/>
                  </a:solidFill>
                  <a:latin typeface="Times New Roman"/>
                </a:rPr>
                <a:t>Начальник отделения</a:t>
              </a:r>
            </a:p>
          </p:txBody>
        </p:sp>
      </p:grp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34</a:t>
            </a:fld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4.2</a:t>
            </a:r>
            <a:endParaRPr lang="ru-RU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19" y="724562"/>
          <a:ext cx="8572560" cy="59905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14512"/>
                <a:gridCol w="1714512"/>
                <a:gridCol w="1714512"/>
                <a:gridCol w="1714512"/>
                <a:gridCol w="1714512"/>
              </a:tblGrid>
              <a:tr h="1996862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err="1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Артюх</a:t>
                      </a:r>
                      <a:r>
                        <a:rPr lang="ru-RU" sz="1300" b="1" kern="1200" dirty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 </a:t>
                      </a:r>
                      <a:endParaRPr lang="ru-RU" sz="1300" b="1" kern="1200" dirty="0" smtClean="0">
                        <a:solidFill>
                          <a:srgbClr val="000000"/>
                        </a:solidFill>
                        <a:latin typeface="Arial Narrow" pitchFamily="34" charset="0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Анатолий </a:t>
                      </a: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Григорьевич </a:t>
                      </a:r>
                      <a:endParaRPr lang="ru-RU" sz="11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err="1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Безбах</a:t>
                      </a:r>
                      <a:endParaRPr lang="ru-RU" sz="1300" b="1" kern="1200" dirty="0" smtClean="0">
                        <a:solidFill>
                          <a:srgbClr val="000000"/>
                        </a:solidFill>
                        <a:latin typeface="Arial Narrow" pitchFamily="34" charset="0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ru-RU" sz="1300" b="1" kern="1200" dirty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Андрей </a:t>
                      </a:r>
                      <a:endParaRPr lang="ru-RU" sz="1300" b="1" kern="1200" dirty="0" smtClean="0">
                        <a:solidFill>
                          <a:srgbClr val="000000"/>
                        </a:solidFill>
                        <a:latin typeface="Arial Narrow" pitchFamily="34" charset="0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Анатольевич </a:t>
                      </a:r>
                      <a:endParaRPr lang="ru-RU" sz="11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err="1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Гибински</a:t>
                      </a:r>
                      <a:endParaRPr lang="ru-RU" sz="1300" b="1" kern="1200" dirty="0" smtClean="0">
                        <a:solidFill>
                          <a:srgbClr val="000000"/>
                        </a:solidFill>
                        <a:latin typeface="Arial Narrow" pitchFamily="34" charset="0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 Дмитрий</a:t>
                      </a: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ru-RU" sz="1300" b="1" kern="1200" dirty="0" err="1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Любомиров</a:t>
                      </a:r>
                      <a:r>
                        <a:rPr lang="ru-RU" sz="1300" b="1" kern="1200" dirty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 </a:t>
                      </a:r>
                      <a:endParaRPr lang="ru-RU" sz="11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Горшков </a:t>
                      </a:r>
                      <a:endParaRPr lang="ru-RU" sz="1300" b="1" kern="1200" dirty="0" smtClean="0">
                        <a:solidFill>
                          <a:srgbClr val="000000"/>
                        </a:solidFill>
                        <a:latin typeface="Arial Narrow" pitchFamily="34" charset="0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Александр </a:t>
                      </a:r>
                      <a:r>
                        <a:rPr lang="ru-RU" sz="1300" b="1" kern="1200" dirty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Владимирович </a:t>
                      </a:r>
                      <a:endParaRPr lang="ru-RU" sz="11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err="1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Дидык</a:t>
                      </a:r>
                      <a:endParaRPr lang="ru-RU" sz="1300" b="1" kern="1200" dirty="0" smtClean="0">
                        <a:solidFill>
                          <a:srgbClr val="000000"/>
                        </a:solidFill>
                        <a:latin typeface="Arial Narrow" pitchFamily="34" charset="0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ru-RU" sz="1300" b="1" kern="1200" dirty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Александр </a:t>
                      </a:r>
                      <a:endParaRPr lang="ru-RU" sz="1300" b="1" kern="1200" dirty="0" smtClean="0">
                        <a:solidFill>
                          <a:srgbClr val="000000"/>
                        </a:solidFill>
                        <a:latin typeface="Arial Narrow" pitchFamily="34" charset="0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Юрьевич </a:t>
                      </a:r>
                      <a:endParaRPr lang="ru-RU" sz="11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996862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Еремин </a:t>
                      </a:r>
                      <a:endParaRPr lang="ru-RU" sz="1300" b="1" kern="1200" dirty="0" smtClean="0">
                        <a:solidFill>
                          <a:srgbClr val="000000"/>
                        </a:solidFill>
                        <a:latin typeface="Arial Narrow" pitchFamily="34" charset="0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Александр </a:t>
                      </a:r>
                      <a:r>
                        <a:rPr lang="ru-RU" sz="1300" b="1" kern="1200" dirty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Владимирович</a:t>
                      </a:r>
                      <a:endParaRPr lang="ru-RU" sz="11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Ефимов </a:t>
                      </a:r>
                      <a:endParaRPr lang="ru-RU" sz="1300" b="1" kern="1200" dirty="0" smtClean="0">
                        <a:solidFill>
                          <a:srgbClr val="000000"/>
                        </a:solidFill>
                        <a:latin typeface="Arial Narrow" pitchFamily="34" charset="0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Георгий </a:t>
                      </a: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Леонидович </a:t>
                      </a:r>
                      <a:endParaRPr lang="ru-RU" sz="11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err="1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Загер</a:t>
                      </a:r>
                      <a:endParaRPr lang="ru-RU" sz="1300" b="1" kern="1200" dirty="0" smtClean="0">
                        <a:solidFill>
                          <a:srgbClr val="000000"/>
                        </a:solidFill>
                        <a:latin typeface="Arial Narrow" pitchFamily="34" charset="0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ru-RU" sz="1300" b="1" kern="1200" dirty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Игорь </a:t>
                      </a:r>
                      <a:endParaRPr lang="ru-RU" sz="1300" b="1" kern="1200" dirty="0" smtClean="0">
                        <a:solidFill>
                          <a:srgbClr val="000000"/>
                        </a:solidFill>
                        <a:latin typeface="Arial Narrow" pitchFamily="34" charset="0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ru-RU" sz="1300" b="1" kern="1200" dirty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Борисович </a:t>
                      </a:r>
                      <a:endParaRPr lang="ru-RU" sz="11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Кононенко </a:t>
                      </a:r>
                      <a:endParaRPr lang="ru-RU" sz="1300" b="1" kern="1200" dirty="0" smtClean="0">
                        <a:solidFill>
                          <a:srgbClr val="000000"/>
                        </a:solidFill>
                        <a:latin typeface="Arial Narrow" pitchFamily="34" charset="0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Геннадий </a:t>
                      </a:r>
                      <a:r>
                        <a:rPr lang="ru-RU" sz="1300" b="1" kern="1200" dirty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Александрович </a:t>
                      </a:r>
                      <a:endParaRPr lang="ru-RU" sz="11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Коротков</a:t>
                      </a: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 Сергей</a:t>
                      </a: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ru-RU" sz="1300" b="1" kern="1200" dirty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Павлович </a:t>
                      </a:r>
                      <a:endParaRPr lang="ru-RU" sz="11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996862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Малышев</a:t>
                      </a: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 Олег</a:t>
                      </a: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ru-RU" sz="1300" b="1" kern="1200" dirty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Николаевич </a:t>
                      </a:r>
                      <a:endParaRPr lang="ru-RU" sz="11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Поляков </a:t>
                      </a:r>
                      <a:endParaRPr lang="ru-RU" sz="1300" b="1" kern="1200" dirty="0" smtClean="0">
                        <a:solidFill>
                          <a:srgbClr val="000000"/>
                        </a:solidFill>
                        <a:latin typeface="Arial Narrow" pitchFamily="34" charset="0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Александр </a:t>
                      </a: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Николаевич </a:t>
                      </a:r>
                      <a:endParaRPr lang="ru-RU" sz="11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err="1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Тарабрин</a:t>
                      </a:r>
                      <a:endParaRPr lang="ru-RU" sz="1300" b="1" kern="1200" dirty="0" smtClean="0">
                        <a:solidFill>
                          <a:srgbClr val="000000"/>
                        </a:solidFill>
                        <a:latin typeface="Arial Narrow" pitchFamily="34" charset="0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 Виталий</a:t>
                      </a: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ru-RU" sz="1300" b="1" kern="1200" dirty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Анатольевич </a:t>
                      </a:r>
                      <a:endParaRPr lang="ru-RU" sz="11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err="1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Чепигин</a:t>
                      </a:r>
                      <a:endParaRPr lang="ru-RU" sz="1300" b="1" kern="1200" dirty="0" smtClean="0">
                        <a:solidFill>
                          <a:srgbClr val="000000"/>
                        </a:solidFill>
                        <a:latin typeface="Arial Narrow" pitchFamily="34" charset="0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 Виктор</a:t>
                      </a: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ru-RU" sz="1300" b="1" kern="1200" dirty="0">
                          <a:solidFill>
                            <a:srgbClr val="000000"/>
                          </a:solidFill>
                          <a:latin typeface="Arial Narrow" pitchFamily="34" charset="0"/>
                          <a:ea typeface="Times New Roman"/>
                          <a:cs typeface="Arial"/>
                        </a:rPr>
                        <a:t>Иванович </a:t>
                      </a:r>
                      <a:endParaRPr lang="ru-RU" sz="1100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smtClean="0"/>
              <a:t>VI</a:t>
            </a:r>
            <a:endParaRPr lang="ru-RU" sz="12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Выпускники филиала в ЛЯР ОИЯИ</a:t>
            </a:r>
            <a:endParaRPr lang="ru-RU" sz="2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132640" y="6337551"/>
            <a:ext cx="765407" cy="520449"/>
          </a:xfrm>
        </p:spPr>
        <p:txBody>
          <a:bodyPr/>
          <a:lstStyle/>
          <a:p>
            <a:fld id="{C285A894-2B90-4EB8-954E-43C95EC78EF2}" type="slidenum">
              <a:rPr lang="ru-RU" smtClean="0"/>
              <a:pPr/>
              <a:t>35</a:t>
            </a:fld>
            <a:endParaRPr lang="ru-RU" dirty="0"/>
          </a:p>
        </p:txBody>
      </p:sp>
      <p:pic>
        <p:nvPicPr>
          <p:cNvPr id="26" name="Рисунок 25" descr="селюгин_олег_викт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937" y="855359"/>
            <a:ext cx="864000" cy="1044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Рисунок 26" descr="селюгин_олег_викт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70561" y="855491"/>
            <a:ext cx="926627" cy="104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" name="Рисунок 28" descr="селюгин_олег_викт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9812" y="855491"/>
            <a:ext cx="901897" cy="104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" name="Рисунок 29" descr="селюгин_олег_викт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958" y="855491"/>
            <a:ext cx="901897" cy="104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1" name="Рисунок 30" descr="селюгин_олег_викт.b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4333" y="879251"/>
            <a:ext cx="864000" cy="9964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2" name="Рисунок 31" descr="селюгин_олег_викт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48" y="2872804"/>
            <a:ext cx="870005" cy="10848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Рисунок 32" descr="селюгин_олег_викт.bmp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2331" y="4902450"/>
            <a:ext cx="887401" cy="10260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" name="Рисунок 33" descr="селюгин_олег_викт.bmp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910" y="4893479"/>
            <a:ext cx="926293" cy="104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5" name="Рисунок 34" descr="селюгин_олег_викт.bmp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857884" y="4902450"/>
            <a:ext cx="817818" cy="10260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6" name="Рисунок 35" descr="селюгин_олег_викт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7081" y="2893215"/>
            <a:ext cx="901897" cy="104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7" name="Рисунок 36" descr="селюгин_олег_викт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1706" y="2893215"/>
            <a:ext cx="901897" cy="104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8" name="Рисунок 37" descr="селюгин_олег_викт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6332" y="2893215"/>
            <a:ext cx="901897" cy="104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9" name="Рисунок 38" descr="селюгин_олег_викт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958" y="2893215"/>
            <a:ext cx="901897" cy="104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" name="Рисунок 39" descr="селюгин_олег_викт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2860" y="4893479"/>
            <a:ext cx="901897" cy="104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4695" y="112237"/>
            <a:ext cx="8674614" cy="340706"/>
          </a:xfrm>
          <a:prstGeom prst="rect">
            <a:avLst/>
          </a:prstGeom>
          <a:noFill/>
        </p:spPr>
        <p:txBody>
          <a:bodyPr wrap="square" lIns="65263" tIns="32630" rIns="65263" bIns="32630" rtlCol="0">
            <a:spAutoFit/>
          </a:bodyPr>
          <a:lstStyle/>
          <a:p>
            <a:pPr algn="ctr"/>
            <a:r>
              <a:rPr lang="ru-RU" dirty="0" smtClean="0"/>
              <a:t>Выпускники, работающие в ЛЯР ОИЯИ</a:t>
            </a:r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36</a:t>
            </a:fld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0" y="785794"/>
            <a:ext cx="9144000" cy="5347645"/>
            <a:chOff x="0" y="785794"/>
            <a:chExt cx="9144000" cy="5347645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0" y="785794"/>
              <a:ext cx="4541418" cy="4133199"/>
              <a:chOff x="3257526" y="2700323"/>
              <a:chExt cx="6357984" cy="5786478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3257528" y="2700323"/>
                <a:ext cx="6357982" cy="578647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 dirty="0" smtClean="0">
                  <a:latin typeface="Times New Roman"/>
                </a:endParaRPr>
              </a:p>
              <a:p>
                <a:pPr algn="ctr"/>
                <a:endParaRPr lang="ru-RU" sz="2000" dirty="0" smtClean="0">
                  <a:latin typeface="Times New Roman"/>
                </a:endParaRPr>
              </a:p>
              <a:p>
                <a:pPr algn="ctr"/>
                <a:endParaRPr lang="ru-RU" sz="2000" dirty="0" smtClean="0">
                  <a:latin typeface="Times New Roman"/>
                </a:endParaRPr>
              </a:p>
              <a:p>
                <a:pPr algn="ctr"/>
                <a:endParaRPr lang="ru-RU" sz="2000" dirty="0" smtClean="0">
                  <a:latin typeface="Times New Roman"/>
                </a:endParaRPr>
              </a:p>
              <a:p>
                <a:pPr algn="ctr"/>
                <a:endParaRPr lang="en-US" sz="2000" dirty="0" smtClean="0">
                  <a:latin typeface="Times New Roman"/>
                </a:endParaRPr>
              </a:p>
              <a:p>
                <a:pPr algn="ctr"/>
                <a:endParaRPr lang="en-US" sz="2000" dirty="0" smtClean="0">
                  <a:latin typeface="Times New Roman"/>
                </a:endParaRPr>
              </a:p>
              <a:p>
                <a:pPr algn="ctr"/>
                <a:endParaRPr lang="en-US" sz="2000" dirty="0" smtClean="0">
                  <a:latin typeface="Times New Roman"/>
                </a:endParaRPr>
              </a:p>
              <a:p>
                <a:pPr algn="ctr"/>
                <a:endParaRPr lang="en-US" sz="2000" dirty="0" smtClean="0">
                  <a:latin typeface="Times New Roman"/>
                </a:endParaRPr>
              </a:p>
              <a:p>
                <a:pPr algn="ctr" fontAlgn="b"/>
                <a:endParaRPr lang="ru-RU" sz="2000" dirty="0" smtClean="0">
                  <a:latin typeface="Times New Roman"/>
                </a:endParaRPr>
              </a:p>
              <a:p>
                <a:pPr algn="ctr" fontAlgn="b"/>
                <a:endParaRPr lang="ru-RU" sz="2000" dirty="0" smtClean="0">
                  <a:latin typeface="Times New Roman"/>
                </a:endParaRPr>
              </a:p>
              <a:p>
                <a:pPr algn="ctr" fontAlgn="b"/>
                <a:endParaRPr lang="ru-RU" sz="1700" dirty="0" smtClean="0">
                  <a:solidFill>
                    <a:srgbClr val="FFFF00"/>
                  </a:solidFill>
                  <a:latin typeface="Times New Roman"/>
                </a:endParaRPr>
              </a:p>
              <a:p>
                <a:pPr algn="ctr" fontAlgn="b"/>
                <a:endParaRPr lang="ru-RU" sz="1700" dirty="0" smtClean="0">
                  <a:solidFill>
                    <a:schemeClr val="tx1"/>
                  </a:solidFill>
                  <a:latin typeface="Times New Roman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257526" y="2800336"/>
                <a:ext cx="6357984" cy="5816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 prst="coolSlant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marL="0" lvl="4" algn="ctr" fontAlgn="b"/>
                <a:r>
                  <a:rPr lang="ru-RU" sz="2100" b="1" dirty="0" smtClean="0">
                    <a:ln w="11430"/>
                    <a:solidFill>
                      <a:srgbClr val="FFC000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latin typeface="Arial" pitchFamily="34" charset="0"/>
                  </a:rPr>
                  <a:t>Первый выпускник филиала</a:t>
                </a:r>
                <a:endParaRPr lang="en-US" sz="2100" b="1" dirty="0" smtClean="0">
                  <a:ln w="11430"/>
                  <a:solidFill>
                    <a:srgbClr val="FFC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814922" y="7300930"/>
                <a:ext cx="3213208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"/>
                <a:r>
                  <a:rPr lang="ru-RU" sz="1700" dirty="0" smtClean="0">
                    <a:solidFill>
                      <a:srgbClr val="FFFF00"/>
                    </a:solidFill>
                    <a:latin typeface="Times New Roman"/>
                  </a:rPr>
                  <a:t>Анатолий Григорьевич </a:t>
                </a:r>
                <a:r>
                  <a:rPr lang="ru-RU" sz="1700" dirty="0" err="1" smtClean="0">
                    <a:solidFill>
                      <a:srgbClr val="FFFF00"/>
                    </a:solidFill>
                    <a:latin typeface="Times New Roman"/>
                  </a:rPr>
                  <a:t>Артюх</a:t>
                </a:r>
                <a:r>
                  <a:rPr lang="ru-RU" sz="1700" dirty="0" smtClean="0">
                    <a:solidFill>
                      <a:srgbClr val="FFFF00"/>
                    </a:solidFill>
                    <a:latin typeface="Times New Roman"/>
                  </a:rPr>
                  <a:t> </a:t>
                </a:r>
              </a:p>
            </p:txBody>
          </p:sp>
          <p:pic>
            <p:nvPicPr>
              <p:cNvPr id="12" name="Рисунок 11" descr="селюгин_олег_викт.bmp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114962" y="3500429"/>
                <a:ext cx="2905130" cy="3511235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</p:grpSp>
        <p:grpSp>
          <p:nvGrpSpPr>
            <p:cNvPr id="14" name="Группа 13"/>
            <p:cNvGrpSpPr/>
            <p:nvPr/>
          </p:nvGrpSpPr>
          <p:grpSpPr>
            <a:xfrm>
              <a:off x="4602582" y="2000240"/>
              <a:ext cx="4541418" cy="4133199"/>
              <a:chOff x="2453579" y="1400151"/>
              <a:chExt cx="6357984" cy="5786478"/>
            </a:xfrm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2453579" y="1400151"/>
                <a:ext cx="6357982" cy="578647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 dirty="0" smtClean="0">
                  <a:latin typeface="Times New Roman"/>
                </a:endParaRPr>
              </a:p>
              <a:p>
                <a:pPr algn="ctr"/>
                <a:endParaRPr lang="ru-RU" sz="2000" dirty="0" smtClean="0">
                  <a:latin typeface="Times New Roman"/>
                </a:endParaRPr>
              </a:p>
              <a:p>
                <a:pPr algn="ctr"/>
                <a:endParaRPr lang="ru-RU" sz="2000" dirty="0" smtClean="0">
                  <a:latin typeface="Times New Roman"/>
                </a:endParaRPr>
              </a:p>
              <a:p>
                <a:pPr algn="ctr"/>
                <a:endParaRPr lang="ru-RU" sz="2000" dirty="0" smtClean="0">
                  <a:latin typeface="Times New Roman"/>
                </a:endParaRPr>
              </a:p>
              <a:p>
                <a:pPr algn="ctr"/>
                <a:endParaRPr lang="en-US" sz="2000" dirty="0" smtClean="0">
                  <a:latin typeface="Times New Roman"/>
                </a:endParaRPr>
              </a:p>
              <a:p>
                <a:pPr algn="ctr"/>
                <a:endParaRPr lang="en-US" sz="2000" dirty="0" smtClean="0">
                  <a:latin typeface="Times New Roman"/>
                </a:endParaRPr>
              </a:p>
              <a:p>
                <a:pPr algn="ctr"/>
                <a:endParaRPr lang="en-US" sz="2000" dirty="0" smtClean="0">
                  <a:latin typeface="Times New Roman"/>
                </a:endParaRPr>
              </a:p>
              <a:p>
                <a:pPr algn="ctr"/>
                <a:endParaRPr lang="en-US" sz="2000" dirty="0" smtClean="0">
                  <a:latin typeface="Times New Roman"/>
                </a:endParaRPr>
              </a:p>
              <a:p>
                <a:pPr algn="ctr" fontAlgn="b"/>
                <a:endParaRPr lang="ru-RU" sz="2000" dirty="0" smtClean="0">
                  <a:latin typeface="Times New Roman"/>
                </a:endParaRPr>
              </a:p>
              <a:p>
                <a:pPr algn="ctr" fontAlgn="b"/>
                <a:endParaRPr lang="ru-RU" sz="2000" dirty="0" smtClean="0">
                  <a:latin typeface="Times New Roman"/>
                </a:endParaRPr>
              </a:p>
              <a:p>
                <a:pPr algn="ctr" fontAlgn="b"/>
                <a:endParaRPr lang="ru-RU" sz="1700" dirty="0" smtClean="0">
                  <a:solidFill>
                    <a:srgbClr val="FFFF00"/>
                  </a:solidFill>
                  <a:latin typeface="Times New Roman"/>
                </a:endParaRPr>
              </a:p>
              <a:p>
                <a:pPr algn="ctr" fontAlgn="b"/>
                <a:endParaRPr lang="ru-RU" sz="1700" dirty="0" smtClean="0">
                  <a:solidFill>
                    <a:schemeClr val="tx1"/>
                  </a:solidFill>
                  <a:latin typeface="Times New Roman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453579" y="2100243"/>
                <a:ext cx="6357984" cy="5816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 prst="coolSlant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marL="0" lvl="4" algn="ctr" fontAlgn="b"/>
                <a:r>
                  <a:rPr lang="ru-RU" sz="2000" dirty="0" smtClean="0">
                    <a:ln w="11430"/>
                    <a:solidFill>
                      <a:schemeClr val="bg1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latin typeface="Arial" pitchFamily="34" charset="0"/>
                  </a:rPr>
                  <a:t>Начальник сектора</a:t>
                </a:r>
                <a:endParaRPr lang="en-US" sz="2000" dirty="0" smtClean="0">
                  <a:ln w="11430"/>
                  <a:solidFill>
                    <a:schemeClr val="bg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3153626" y="6200784"/>
                <a:ext cx="4200552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"/>
                <a:r>
                  <a:rPr lang="ru-RU" sz="1700" dirty="0" smtClean="0">
                    <a:solidFill>
                      <a:srgbClr val="FFFF00"/>
                    </a:solidFill>
                    <a:latin typeface="Times New Roman"/>
                  </a:rPr>
                  <a:t>Александр Владимирович Еремин</a:t>
                </a:r>
              </a:p>
            </p:txBody>
          </p:sp>
          <p:pic>
            <p:nvPicPr>
              <p:cNvPr id="18" name="Рисунок 17" descr="селюгин_олег_викт.bmp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53785" y="2900349"/>
                <a:ext cx="2342449" cy="2920832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</p:grpSp>
      </p:grpSp>
      <p:sp>
        <p:nvSpPr>
          <p:cNvPr id="7" name="Скругленный прямоугольник 6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smtClean="0"/>
              <a:t>6</a:t>
            </a:r>
            <a:r>
              <a:rPr lang="ru-RU" sz="1200" dirty="0" smtClean="0"/>
              <a:t>.1</a:t>
            </a:r>
            <a:endParaRPr lang="ru-RU" sz="12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357422" y="0"/>
            <a:ext cx="4572032" cy="7143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2285984" y="142852"/>
            <a:ext cx="485778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coolSlant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lvl="4" algn="ctr" fontAlgn="b"/>
            <a:r>
              <a:rPr lang="ru-RU" sz="24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Наши выпускники</a:t>
            </a:r>
            <a:endParaRPr lang="en-US" sz="2400" b="1" dirty="0" smtClean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-2" y="724561"/>
          <a:ext cx="9144001" cy="5776272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1088543"/>
                <a:gridCol w="943456"/>
                <a:gridCol w="1016000"/>
                <a:gridCol w="952499"/>
                <a:gridCol w="1071570"/>
                <a:gridCol w="928694"/>
                <a:gridCol w="1071570"/>
                <a:gridCol w="928694"/>
                <a:gridCol w="1142975"/>
              </a:tblGrid>
              <a:tr h="1925424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Акишина</a:t>
                      </a: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Валентина Павловна</a:t>
                      </a:r>
                      <a:endParaRPr lang="ru-RU" sz="1100" b="1" spc="-100" baseline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Амелин</a:t>
                      </a: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</a:t>
                      </a:r>
                      <a:endParaRPr lang="ru-RU" sz="1200" b="1" kern="1200" spc="-100" baseline="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Николай </a:t>
                      </a: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Сергеевич</a:t>
                      </a:r>
                      <a:endParaRPr lang="ru-RU" sz="1100" b="1" spc="-100" baseline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Баранчук</a:t>
                      </a: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</a:t>
                      </a:r>
                      <a:endParaRPr lang="ru-RU" sz="1200" b="1" kern="1200" spc="-100" baseline="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Михаил</a:t>
                      </a: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ru-RU" sz="1200" b="1" kern="1200" spc="-100" baseline="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Карпович</a:t>
                      </a:r>
                      <a:endParaRPr lang="ru-RU" sz="1100" b="1" spc="-100" baseline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Боголюбская Алла Анатольевна</a:t>
                      </a:r>
                      <a:endParaRPr lang="ru-RU" sz="1100" b="1" spc="-100" baseline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Высоцкий </a:t>
                      </a:r>
                      <a:endParaRPr lang="ru-RU" sz="1200" b="1" kern="1200" spc="-100" baseline="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Андрей </a:t>
                      </a: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Георгиевич</a:t>
                      </a:r>
                      <a:endParaRPr lang="ru-RU" sz="1100" b="1" spc="-100" baseline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err="1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Гаганов</a:t>
                      </a:r>
                      <a:endParaRPr lang="ru-RU" sz="1200" b="1" kern="1200" spc="-100" baseline="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Игорь Анатольевич</a:t>
                      </a:r>
                      <a:endParaRPr lang="ru-RU" sz="1100" b="1" spc="-100" baseline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Гердт </a:t>
                      </a:r>
                      <a:endParaRPr lang="ru-RU" sz="1200" b="1" kern="1200" spc="-100" baseline="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Владимир </a:t>
                      </a: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Петрович</a:t>
                      </a:r>
                      <a:endParaRPr lang="ru-RU" sz="1100" b="1" spc="-100" baseline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Гетманов </a:t>
                      </a:r>
                      <a:endParaRPr lang="ru-RU" sz="1200" b="1" kern="1200" spc="-100" baseline="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Борис </a:t>
                      </a: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Сергеевич</a:t>
                      </a:r>
                      <a:endParaRPr lang="ru-RU" sz="1100" b="1" spc="-100" baseline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Зрелов</a:t>
                      </a: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</a:t>
                      </a:r>
                      <a:endParaRPr lang="ru-RU" sz="1200" b="1" kern="1200" spc="-100" baseline="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Петр </a:t>
                      </a: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Валентинович</a:t>
                      </a:r>
                      <a:endParaRPr lang="ru-RU" sz="1100" b="1" spc="-100" baseline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925424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Иванов</a:t>
                      </a: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Валерий Викторович</a:t>
                      </a:r>
                      <a:endParaRPr lang="ru-RU" sz="1100" b="1" spc="-100" baseline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Калиновский Юрий Леонидович</a:t>
                      </a:r>
                      <a:endParaRPr lang="ru-RU" sz="1100" b="1" spc="-100" baseline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Кекелидзе Дмитрий Владимирович</a:t>
                      </a:r>
                      <a:endParaRPr lang="ru-RU" sz="1100" b="1" spc="-100" baseline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Кисель </a:t>
                      </a:r>
                      <a:endParaRPr lang="ru-RU" sz="1200" b="1" kern="1200" spc="-100" baseline="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Павел </a:t>
                      </a: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Иванович</a:t>
                      </a:r>
                      <a:endParaRPr lang="ru-RU" sz="1100" b="1" spc="-100" baseline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err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Мусульманбеков</a:t>
                      </a: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Антон </a:t>
                      </a:r>
                      <a:endParaRPr lang="ru-RU" sz="1200" b="1" kern="1200" spc="-100" baseline="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err="1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Женисович</a:t>
                      </a:r>
                      <a:endParaRPr lang="ru-RU" sz="1100" b="1" spc="-100" baseline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Никонов </a:t>
                      </a:r>
                      <a:endParaRPr lang="ru-RU" sz="1200" b="1" kern="1200" spc="-100" baseline="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Эдуард </a:t>
                      </a: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Германович</a:t>
                      </a:r>
                      <a:endParaRPr lang="ru-RU" sz="1100" b="1" spc="-100" baseline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Олейник </a:t>
                      </a:r>
                      <a:endParaRPr lang="ru-RU" sz="1200" b="1" kern="1200" spc="-100" baseline="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Данила </a:t>
                      </a: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Анатольевич</a:t>
                      </a:r>
                      <a:endParaRPr lang="ru-RU" sz="1100" b="1" spc="-100" baseline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Палий </a:t>
                      </a:r>
                      <a:endParaRPr lang="ru-RU" sz="1200" b="1" kern="1200" spc="-100" baseline="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Юрий</a:t>
                      </a: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100" b="1" spc="-100" baseline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Пальчик </a:t>
                      </a:r>
                      <a:endParaRPr lang="ru-RU" sz="1200" b="1" kern="1200" spc="-100" baseline="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Владимир </a:t>
                      </a: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Владимирович</a:t>
                      </a:r>
                      <a:endParaRPr lang="ru-RU" sz="1100" b="1" spc="-100" baseline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925424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Рыбкина </a:t>
                      </a:r>
                      <a:endParaRPr lang="ru-RU" sz="1200" b="1" kern="1200" spc="-100" baseline="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Людмила</a:t>
                      </a: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Юрьевна</a:t>
                      </a:r>
                      <a:endParaRPr lang="ru-RU" sz="1100" b="1" spc="-100" baseline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Смогайлов Евгений Игоревич</a:t>
                      </a:r>
                      <a:endParaRPr lang="ru-RU" sz="1100" b="1" spc="-100" baseline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Соловьев Алексей Геннадьевич</a:t>
                      </a:r>
                      <a:endParaRPr lang="ru-RU" sz="1100" b="1" spc="-100" baseline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Стриж </a:t>
                      </a:r>
                      <a:endParaRPr lang="ru-RU" sz="1200" b="1" kern="1200" spc="-100" baseline="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Татьяна </a:t>
                      </a: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Александровна</a:t>
                      </a:r>
                      <a:endParaRPr lang="ru-RU" sz="1100" b="1" spc="-100" baseline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Тарасов </a:t>
                      </a:r>
                      <a:endParaRPr lang="ru-RU" sz="1200" b="1" kern="1200" spc="-100" baseline="0" dirty="0" smtClean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Arial"/>
                      </a:endParaRP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Олег </a:t>
                      </a:r>
                    </a:p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 dirty="0" smtClean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Васильевич</a:t>
                      </a:r>
                      <a:endParaRPr lang="ru-RU" sz="1100" b="1" spc="-100" baseline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Трускова Надежда Федоровна</a:t>
                      </a:r>
                      <a:endParaRPr lang="ru-RU" sz="1100" b="1" spc="-100" baseline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Червяков Александр Михайлович</a:t>
                      </a:r>
                      <a:endParaRPr lang="ru-RU" sz="1100" b="1" spc="-100" baseline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pc="-100" baseline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Швачка Анатолий Борисович</a:t>
                      </a:r>
                      <a:endParaRPr lang="ru-RU" sz="1100" b="1" spc="-100" baseline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200" b="1" spc="-100" baseline="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pic>
        <p:nvPicPr>
          <p:cNvPr id="26" name="Рисунок 25" descr="боголюбская_алла.bmp">
            <a:hlinkClick r:id="" action="ppaction://noaction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62294" y="892951"/>
            <a:ext cx="7128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Рисунок 26" descr="гердт_владимир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6352" y="892951"/>
            <a:ext cx="768814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8" name="Рисунок 27" descr="зрелов_петр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15338" y="892951"/>
            <a:ext cx="728999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Скругленный прямоугольник 16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smtClean="0"/>
              <a:t>V</a:t>
            </a:r>
            <a:endParaRPr lang="ru-RU" sz="1200" dirty="0"/>
          </a:p>
        </p:txBody>
      </p:sp>
      <p:pic>
        <p:nvPicPr>
          <p:cNvPr id="36" name="Рисунок 35" descr="селюгин_олег_викт.bmp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7143768" y="4893478"/>
            <a:ext cx="792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" name="Рисунок 40" descr="селюгин_олег_викт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7586" y="2893214"/>
            <a:ext cx="820124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Прямоугольник 20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Выпускники филиала в ЛИТ ОИЯИ</a:t>
            </a:r>
            <a:endParaRPr lang="ru-RU" sz="2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132641" y="6500834"/>
            <a:ext cx="295956" cy="201842"/>
          </a:xfrm>
        </p:spPr>
        <p:txBody>
          <a:bodyPr/>
          <a:lstStyle/>
          <a:p>
            <a:fld id="{C285A894-2B90-4EB8-954E-43C95EC78EF2}" type="slidenum">
              <a:rPr lang="ru-RU" smtClean="0"/>
              <a:pPr/>
              <a:t>37</a:t>
            </a:fld>
            <a:endParaRPr lang="ru-RU" dirty="0"/>
          </a:p>
        </p:txBody>
      </p:sp>
      <p:pic>
        <p:nvPicPr>
          <p:cNvPr id="46" name="Рисунок 45" descr="селюгин_олег_викт.bmp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7204252" y="892951"/>
            <a:ext cx="792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9" name="Рисунок 48" descr="селюгин_олег_викт.bmp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142102" y="4893478"/>
            <a:ext cx="792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0" name="Рисунок 49" descr="селюгин_олег_викт.bmp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5205266" y="892951"/>
            <a:ext cx="792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" name="Рисунок 50" descr="никонов_эдуард.bmp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35662" y="2893214"/>
            <a:ext cx="728999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2" name="Рисунок 51" descr="Мусульманбеков.bmp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282" y="919824"/>
            <a:ext cx="806754" cy="9182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3" name="Рисунок 52" descr="селюгин_олег_викт.bmp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240122" y="892951"/>
            <a:ext cx="792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4" name="Рисунок 53" descr="селюгин_олег_викт.bmp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4194180" y="892951"/>
            <a:ext cx="792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5" name="Рисунок 54" descr="селюгин_олег_викт.bmp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251208" y="892951"/>
            <a:ext cx="792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6" name="Рисунок 55" descr="селюгин_олег_викт.bmp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42844" y="2893214"/>
            <a:ext cx="792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7" name="Рисунок 56" descr="селюгин_олег_викт.bmp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220452" y="2893214"/>
            <a:ext cx="792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8" name="Рисунок 57" descr="селюгин_олег_викт.bmp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3245194" y="2893214"/>
            <a:ext cx="792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9" name="Рисунок 58" descr="Мусульманбеков.bmp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9936" y="2893214"/>
            <a:ext cx="732984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0" name="Рисунок 59" descr="селюгин_олег_викт.bmp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85400" y="2893214"/>
            <a:ext cx="72576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" name="Рисунок 60" descr="селюгин_олег_викт.bmp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197403" y="2911214"/>
            <a:ext cx="755255" cy="93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2" name="Рисунок 61" descr="пальчик_владимир.bmp">
            <a:hlinkClick r:id="" action="ppaction://noaction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143900" y="2911214"/>
            <a:ext cx="801839" cy="93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3" name="Рисунок 62" descr="стриж_татьяна.bmp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201989" y="4893478"/>
            <a:ext cx="800279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4" name="Рисунок 63" descr="селюгин_олег_викт.bmp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42844" y="4893478"/>
            <a:ext cx="792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5" name="Рисунок 64" descr="соловьев_алексей.bmp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141360" y="4890907"/>
            <a:ext cx="853371" cy="9771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6" name="Рисунок 65" descr="тарасов_олег.bmp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09526" y="4893478"/>
            <a:ext cx="749831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7" name="Рисунок 66" descr="селюгин_олег_викт.bmp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5166615" y="4893478"/>
            <a:ext cx="792000" cy="9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8" name="Рисунок 67" descr="червяков_александр_михайл.bmp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6165873" y="4911478"/>
            <a:ext cx="770640" cy="93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>
          <a:xfrm>
            <a:off x="1275645" y="163263"/>
            <a:ext cx="7072366" cy="6480446"/>
            <a:chOff x="1275645" y="163263"/>
            <a:chExt cx="7072366" cy="6480446"/>
          </a:xfrm>
        </p:grpSpPr>
        <p:sp>
          <p:nvSpPr>
            <p:cNvPr id="2" name="TextBox 1"/>
            <p:cNvSpPr txBox="1"/>
            <p:nvPr/>
          </p:nvSpPr>
          <p:spPr>
            <a:xfrm>
              <a:off x="1561401" y="265320"/>
              <a:ext cx="6786610" cy="340706"/>
            </a:xfrm>
            <a:prstGeom prst="rect">
              <a:avLst/>
            </a:prstGeom>
            <a:noFill/>
          </p:spPr>
          <p:txBody>
            <a:bodyPr wrap="square" lIns="65263" tIns="32630" rIns="65263" bIns="32630" rtlCol="0">
              <a:spAutoFit/>
            </a:bodyPr>
            <a:lstStyle/>
            <a:p>
              <a:pPr algn="ctr"/>
              <a:r>
                <a:rPr lang="ru-RU" dirty="0" smtClean="0"/>
                <a:t>Выпускники, работающие в ЛИТ ОИЯИ</a:t>
              </a:r>
              <a:endParaRPr lang="ru-RU" dirty="0"/>
            </a:p>
          </p:txBody>
        </p:sp>
        <p:sp>
          <p:nvSpPr>
            <p:cNvPr id="8" name="Прямоугольник 7">
              <a:hlinkClick r:id="rId3" action="ppaction://hlinksldjump"/>
            </p:cNvPr>
            <p:cNvSpPr/>
            <p:nvPr/>
          </p:nvSpPr>
          <p:spPr>
            <a:xfrm>
              <a:off x="1285852" y="163263"/>
              <a:ext cx="7000924" cy="648044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94" tIns="32648" rIns="65294" bIns="32648" rtlCol="0" anchor="ctr"/>
            <a:lstStyle/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ru-RU" sz="2000" dirty="0" smtClean="0">
                <a:latin typeface="Times New Roman"/>
              </a:endParaRPr>
            </a:p>
            <a:p>
              <a:pPr algn="ctr"/>
              <a:endParaRPr lang="en-US" sz="2000" dirty="0" smtClean="0">
                <a:latin typeface="Times New Roman"/>
              </a:endParaRPr>
            </a:p>
            <a:p>
              <a:pPr algn="ctr"/>
              <a:endParaRPr lang="en-US" sz="2000" dirty="0" smtClean="0">
                <a:latin typeface="Times New Roman"/>
              </a:endParaRPr>
            </a:p>
            <a:p>
              <a:pPr algn="ctr"/>
              <a:endParaRPr lang="en-US" sz="2000" dirty="0" smtClean="0">
                <a:latin typeface="Times New Roman"/>
              </a:endParaRPr>
            </a:p>
            <a:p>
              <a:pPr algn="ctr"/>
              <a:endParaRPr lang="en-US" sz="2000" dirty="0" smtClean="0">
                <a:latin typeface="Times New Roman"/>
              </a:endParaRPr>
            </a:p>
            <a:p>
              <a:pPr algn="ctr" fontAlgn="b"/>
              <a:endParaRPr lang="ru-RU" sz="2000" dirty="0" smtClean="0">
                <a:latin typeface="Times New Roman"/>
              </a:endParaRPr>
            </a:p>
            <a:p>
              <a:pPr algn="ctr" fontAlgn="b"/>
              <a:endParaRPr lang="ru-RU" sz="2000" dirty="0" smtClean="0">
                <a:latin typeface="Times New Roman"/>
              </a:endParaRPr>
            </a:p>
          </p:txBody>
        </p:sp>
        <p:pic>
          <p:nvPicPr>
            <p:cNvPr id="9" name="Рисунок 8" descr="гердт_владимир.bmp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14612" y="4143380"/>
              <a:ext cx="1423728" cy="18000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0" name="Прямоугольник 9"/>
            <p:cNvSpPr/>
            <p:nvPr/>
          </p:nvSpPr>
          <p:spPr>
            <a:xfrm>
              <a:off x="2000232" y="6031388"/>
              <a:ext cx="2826904" cy="589154"/>
            </a:xfrm>
            <a:prstGeom prst="rect">
              <a:avLst/>
            </a:prstGeom>
          </p:spPr>
          <p:txBody>
            <a:bodyPr wrap="square" lIns="65294" tIns="32648" rIns="65294" bIns="32648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Arial Narrow" pitchFamily="34" charset="0"/>
                </a:rPr>
                <a:t>Владимир Петрович </a:t>
              </a:r>
            </a:p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Arial Narrow" pitchFamily="34" charset="0"/>
                </a:rPr>
                <a:t>Гердт </a:t>
              </a:r>
              <a:endParaRPr lang="ru-RU" sz="1700" dirty="0">
                <a:solidFill>
                  <a:srgbClr val="FFFF00"/>
                </a:solidFill>
                <a:latin typeface="Arial Narrow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22699" y="163265"/>
              <a:ext cx="5184289" cy="435266"/>
            </a:xfrm>
            <a:prstGeom prst="rect">
              <a:avLst/>
            </a:prstGeom>
            <a:noFill/>
          </p:spPr>
          <p:txBody>
            <a:bodyPr wrap="square" lIns="65294" tIns="32648" rIns="65294" bIns="32648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coolSlant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marL="0" lvl="4" algn="ctr" fontAlgn="b"/>
              <a:r>
                <a:rPr lang="ru-RU" sz="2400" b="1" dirty="0" smtClean="0">
                  <a:ln w="11430"/>
                  <a:solidFill>
                    <a:srgbClr val="FFC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itchFamily="34" charset="0"/>
                </a:rPr>
                <a:t>Наши выпускники</a:t>
              </a:r>
              <a:endParaRPr lang="en-US" sz="24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endParaRPr>
            </a:p>
          </p:txBody>
        </p:sp>
        <p:pic>
          <p:nvPicPr>
            <p:cNvPr id="13" name="Рисунок 12" descr="стриж_татьяна.bmp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44570" y="1035827"/>
              <a:ext cx="1480000" cy="18000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4" name="Прямоугольник 13"/>
            <p:cNvSpPr/>
            <p:nvPr/>
          </p:nvSpPr>
          <p:spPr>
            <a:xfrm>
              <a:off x="4827135" y="2923833"/>
              <a:ext cx="3265737" cy="589154"/>
            </a:xfrm>
            <a:prstGeom prst="rect">
              <a:avLst/>
            </a:prstGeom>
          </p:spPr>
          <p:txBody>
            <a:bodyPr wrap="square" lIns="65294" tIns="32648" rIns="65294" bIns="32648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Arial Narrow" pitchFamily="34" charset="0"/>
                </a:rPr>
                <a:t>Татьяна Александровна</a:t>
              </a:r>
              <a:r>
                <a:rPr lang="en-US" sz="1700" dirty="0" smtClean="0">
                  <a:solidFill>
                    <a:srgbClr val="FFFF00"/>
                  </a:solidFill>
                  <a:latin typeface="Arial Narrow" pitchFamily="34" charset="0"/>
                </a:rPr>
                <a:t> </a:t>
              </a:r>
              <a:endParaRPr lang="ru-RU" sz="1700" dirty="0" smtClean="0">
                <a:solidFill>
                  <a:srgbClr val="FFFF00"/>
                </a:solidFill>
                <a:latin typeface="Arial Narrow" pitchFamily="34" charset="0"/>
              </a:endParaRPr>
            </a:p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Arial Narrow" pitchFamily="34" charset="0"/>
                </a:rPr>
                <a:t>Стриж </a:t>
              </a: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4776108" y="6031386"/>
              <a:ext cx="2367660" cy="589154"/>
            </a:xfrm>
            <a:prstGeom prst="rect">
              <a:avLst/>
            </a:prstGeom>
          </p:spPr>
          <p:txBody>
            <a:bodyPr wrap="square" lIns="65294" tIns="32648" rIns="65294" bIns="32648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Arial Narrow" pitchFamily="34" charset="0"/>
                </a:rPr>
                <a:t>Эдуард Германович</a:t>
              </a:r>
              <a:r>
                <a:rPr lang="en-US" sz="1700" dirty="0" smtClean="0">
                  <a:solidFill>
                    <a:srgbClr val="FFFF00"/>
                  </a:solidFill>
                  <a:latin typeface="Arial Narrow" pitchFamily="34" charset="0"/>
                </a:rPr>
                <a:t> </a:t>
              </a:r>
              <a:endParaRPr lang="ru-RU" sz="1700" dirty="0" smtClean="0">
                <a:solidFill>
                  <a:srgbClr val="FFFF00"/>
                </a:solidFill>
                <a:latin typeface="Arial Narrow" pitchFamily="34" charset="0"/>
              </a:endParaRPr>
            </a:p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Arial Narrow" pitchFamily="34" charset="0"/>
                </a:rPr>
                <a:t>Никонов 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428727" y="2923833"/>
              <a:ext cx="2908547" cy="589154"/>
            </a:xfrm>
            <a:prstGeom prst="rect">
              <a:avLst/>
            </a:prstGeom>
          </p:spPr>
          <p:txBody>
            <a:bodyPr wrap="square" lIns="65294" tIns="32648" rIns="65294" bIns="32648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rgbClr val="FFFF00"/>
                  </a:solidFill>
                  <a:latin typeface="Arial Narrow" pitchFamily="34" charset="0"/>
                </a:rPr>
                <a:t>Петр Валентинович</a:t>
              </a:r>
              <a:r>
                <a:rPr lang="en-US" sz="1700" dirty="0" smtClean="0">
                  <a:solidFill>
                    <a:srgbClr val="FFFF00"/>
                  </a:solidFill>
                  <a:latin typeface="Arial Narrow" pitchFamily="34" charset="0"/>
                </a:rPr>
                <a:t> </a:t>
              </a:r>
              <a:endParaRPr lang="ru-RU" sz="1700" dirty="0" smtClean="0">
                <a:solidFill>
                  <a:srgbClr val="FFFF00"/>
                </a:solidFill>
                <a:latin typeface="Arial Narrow" pitchFamily="34" charset="0"/>
              </a:endParaRPr>
            </a:p>
            <a:p>
              <a:pPr algn="ctr" fontAlgn="b"/>
              <a:r>
                <a:rPr lang="ru-RU" sz="1700" dirty="0" err="1" smtClean="0">
                  <a:solidFill>
                    <a:srgbClr val="FFFF00"/>
                  </a:solidFill>
                  <a:latin typeface="Arial Narrow" pitchFamily="34" charset="0"/>
                </a:rPr>
                <a:t>Зрелов</a:t>
              </a:r>
              <a:r>
                <a:rPr lang="ru-RU" sz="1700" dirty="0" smtClean="0">
                  <a:solidFill>
                    <a:srgbClr val="FFFF00"/>
                  </a:solidFill>
                  <a:latin typeface="Arial Narrow" pitchFamily="34" charset="0"/>
                </a:rPr>
                <a:t> </a:t>
              </a:r>
            </a:p>
          </p:txBody>
        </p:sp>
        <p:pic>
          <p:nvPicPr>
            <p:cNvPr id="17" name="Рисунок 16" descr="зрелов_петр.bmp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43108" y="1035827"/>
              <a:ext cx="1350001" cy="18000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8" name="Рисунок 17" descr="никонов_эдуард.bmp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86380" y="4143380"/>
              <a:ext cx="1350000" cy="18000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3" name="Прямоугольник 22"/>
            <p:cNvSpPr/>
            <p:nvPr/>
          </p:nvSpPr>
          <p:spPr>
            <a:xfrm>
              <a:off x="1275645" y="602100"/>
              <a:ext cx="3061629" cy="329749"/>
            </a:xfrm>
            <a:prstGeom prst="rect">
              <a:avLst/>
            </a:prstGeom>
          </p:spPr>
          <p:txBody>
            <a:bodyPr wrap="square" lIns="65294" tIns="32648" rIns="65294" bIns="32648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chemeClr val="bg1"/>
                  </a:solidFill>
                  <a:latin typeface="Times New Roman"/>
                </a:rPr>
                <a:t>Заместитель директора ЛИТ</a:t>
              </a: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1285851" y="3571876"/>
              <a:ext cx="6807021" cy="327544"/>
            </a:xfrm>
            <a:prstGeom prst="rect">
              <a:avLst/>
            </a:prstGeom>
          </p:spPr>
          <p:txBody>
            <a:bodyPr wrap="square" lIns="65294" tIns="32648" rIns="65294" bIns="32648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chemeClr val="bg1"/>
                  </a:solidFill>
                  <a:latin typeface="Times New Roman"/>
                </a:rPr>
                <a:t>-----------------Начальники секторов-------------------</a:t>
              </a: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929190" y="602100"/>
              <a:ext cx="3061629" cy="329749"/>
            </a:xfrm>
            <a:prstGeom prst="rect">
              <a:avLst/>
            </a:prstGeom>
          </p:spPr>
          <p:txBody>
            <a:bodyPr wrap="square" lIns="65294" tIns="32648" rIns="65294" bIns="32648">
              <a:spAutoFit/>
            </a:bodyPr>
            <a:lstStyle/>
            <a:p>
              <a:pPr algn="ctr" fontAlgn="b"/>
              <a:r>
                <a:rPr lang="ru-RU" sz="1700" dirty="0" smtClean="0">
                  <a:solidFill>
                    <a:schemeClr val="bg1"/>
                  </a:solidFill>
                  <a:latin typeface="Times New Roman"/>
                </a:rPr>
                <a:t>Ученый секретарь ЛИТ</a:t>
              </a:r>
            </a:p>
          </p:txBody>
        </p:sp>
      </p:grpSp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38</a:t>
            </a:fld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smtClean="0"/>
              <a:t>5</a:t>
            </a:r>
            <a:r>
              <a:rPr lang="ru-RU" sz="1200" dirty="0" smtClean="0"/>
              <a:t>.1</a:t>
            </a:r>
            <a:endParaRPr lang="ru-RU" sz="1200" dirty="0"/>
          </a:p>
        </p:txBody>
      </p:sp>
      <p:sp>
        <p:nvSpPr>
          <p:cNvPr id="22" name="Скругленный прямоугольник 21">
            <a:hlinkClick r:id="rId8" action="ppaction://hlinksldjump" highlightClick="1"/>
          </p:cNvPr>
          <p:cNvSpPr/>
          <p:nvPr/>
        </p:nvSpPr>
        <p:spPr>
          <a:xfrm>
            <a:off x="7215206" y="3357562"/>
            <a:ext cx="1785950" cy="642942"/>
          </a:xfrm>
          <a:prstGeom prst="roundRect">
            <a:avLst/>
          </a:prstGeom>
          <a:solidFill>
            <a:schemeClr val="accent5">
              <a:lumMod val="75000"/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400" dirty="0" smtClean="0"/>
              <a:t>Вглубь</a:t>
            </a:r>
            <a:endParaRPr lang="ru-RU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83666" y="826616"/>
          <a:ext cx="7296884" cy="2745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4221"/>
                <a:gridCol w="1824221"/>
                <a:gridCol w="1824221"/>
                <a:gridCol w="1824221"/>
              </a:tblGrid>
              <a:tr h="2745260"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400" b="0" i="0" u="none" strike="noStrike" kern="1200" dirty="0" err="1" smtClean="0">
                          <a:solidFill>
                            <a:schemeClr val="bg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Булах</a:t>
                      </a:r>
                      <a:endParaRPr kumimoji="0" lang="ru-RU" sz="1400" b="0" i="0" u="none" strike="noStrike" kern="1200" dirty="0" smtClean="0">
                        <a:solidFill>
                          <a:schemeClr val="bg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fontAlgn="b" latinLnBrk="0" hangingPunct="1"/>
                      <a:r>
                        <a:rPr kumimoji="0" lang="ru-RU" sz="1400" b="0" i="0" u="none" strike="noStrike" kern="1200" dirty="0" smtClean="0">
                          <a:solidFill>
                            <a:schemeClr val="bg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dirty="0">
                          <a:solidFill>
                            <a:schemeClr val="bg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Алексей </a:t>
                      </a:r>
                      <a:endParaRPr kumimoji="0" lang="en-US" sz="1400" b="0" i="0" u="none" strike="noStrike" kern="1200" dirty="0" smtClean="0">
                        <a:solidFill>
                          <a:schemeClr val="bg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fontAlgn="b" latinLnBrk="0" hangingPunct="1"/>
                      <a:r>
                        <a:rPr kumimoji="0" lang="ru-RU" sz="1400" b="0" i="0" u="none" strike="noStrike" kern="1200" dirty="0" smtClean="0">
                          <a:solidFill>
                            <a:schemeClr val="bg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Петрович</a:t>
                      </a:r>
                      <a:endParaRPr kumimoji="0" lang="ru-RU" sz="1400" b="0" i="0" u="none" strike="noStrike" kern="1200" dirty="0">
                        <a:solidFill>
                          <a:schemeClr val="bg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5442" marR="5442" marT="5443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400" b="0" i="0" u="none" strike="noStrike" kern="1200" dirty="0" err="1">
                          <a:solidFill>
                            <a:schemeClr val="bg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Кошлань</a:t>
                      </a:r>
                      <a:r>
                        <a:rPr kumimoji="0" lang="ru-RU" sz="1400" b="0" i="0" u="none" strike="noStrike" kern="1200" dirty="0">
                          <a:solidFill>
                            <a:schemeClr val="bg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endParaRPr kumimoji="0" lang="ru-RU" sz="1400" b="0" i="0" u="none" strike="noStrike" kern="1200" dirty="0" smtClean="0">
                        <a:solidFill>
                          <a:schemeClr val="bg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fontAlgn="b" latinLnBrk="0" hangingPunct="1"/>
                      <a:r>
                        <a:rPr kumimoji="0" lang="ru-RU" sz="1400" b="0" i="0" u="none" strike="noStrike" kern="1200" dirty="0" smtClean="0">
                          <a:solidFill>
                            <a:schemeClr val="bg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Игорь </a:t>
                      </a:r>
                    </a:p>
                    <a:p>
                      <a:pPr marL="0" algn="ctr" rtl="0" eaLnBrk="1" fontAlgn="b" latinLnBrk="0" hangingPunct="1"/>
                      <a:r>
                        <a:rPr kumimoji="0" lang="ru-RU" sz="1400" b="0" i="0" u="none" strike="noStrike" kern="1200" dirty="0" smtClean="0">
                          <a:solidFill>
                            <a:schemeClr val="bg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Владимирович</a:t>
                      </a:r>
                      <a:endParaRPr kumimoji="0" lang="ru-RU" sz="1400" b="0" i="0" u="none" strike="noStrike" kern="1200" dirty="0">
                        <a:solidFill>
                          <a:schemeClr val="bg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5442" marR="5442" marT="5443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400" b="0" i="0" u="none" strike="noStrike" kern="1200" dirty="0" err="1">
                          <a:solidFill>
                            <a:schemeClr val="bg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Кошлань</a:t>
                      </a:r>
                      <a:r>
                        <a:rPr kumimoji="0" lang="ru-RU" sz="1400" b="0" i="0" u="none" strike="noStrike" kern="1200" dirty="0">
                          <a:solidFill>
                            <a:schemeClr val="bg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endParaRPr kumimoji="0" lang="ru-RU" sz="1400" b="0" i="0" u="none" strike="noStrike" kern="1200" dirty="0" smtClean="0">
                        <a:solidFill>
                          <a:schemeClr val="bg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fontAlgn="b" latinLnBrk="0" hangingPunct="1"/>
                      <a:r>
                        <a:rPr kumimoji="0" lang="ru-RU" sz="1400" b="0" i="0" u="none" strike="noStrike" kern="1200" dirty="0" smtClean="0">
                          <a:solidFill>
                            <a:schemeClr val="bg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Наталия </a:t>
                      </a:r>
                    </a:p>
                    <a:p>
                      <a:pPr marL="0" algn="ctr" rtl="0" eaLnBrk="1" fontAlgn="b" latinLnBrk="0" hangingPunct="1"/>
                      <a:r>
                        <a:rPr kumimoji="0" lang="ru-RU" sz="1400" b="0" i="0" u="none" strike="noStrike" kern="1200" dirty="0" smtClean="0">
                          <a:solidFill>
                            <a:schemeClr val="bg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Алексеевна</a:t>
                      </a:r>
                      <a:endParaRPr kumimoji="0" lang="ru-RU" sz="1400" b="0" i="0" u="none" strike="noStrike" kern="1200" dirty="0">
                        <a:solidFill>
                          <a:schemeClr val="bg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5442" marR="5442" marT="5443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400" b="0" i="0" u="none" strike="noStrike" kern="1200" dirty="0" smtClean="0">
                          <a:solidFill>
                            <a:schemeClr val="bg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Кравцов</a:t>
                      </a:r>
                    </a:p>
                    <a:p>
                      <a:pPr marL="0" algn="ctr" rtl="0" eaLnBrk="1" fontAlgn="b" latinLnBrk="0" hangingPunct="1"/>
                      <a:r>
                        <a:rPr kumimoji="0" lang="ru-RU" sz="1400" b="0" i="0" u="none" strike="noStrike" kern="1200" dirty="0" smtClean="0">
                          <a:solidFill>
                            <a:schemeClr val="bg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Олег </a:t>
                      </a:r>
                    </a:p>
                    <a:p>
                      <a:pPr marL="0" algn="ctr" rtl="0" eaLnBrk="1" fontAlgn="b" latinLnBrk="0" hangingPunct="1"/>
                      <a:r>
                        <a:rPr kumimoji="0" lang="ru-RU" sz="1400" b="0" i="0" u="none" strike="noStrike" kern="1200" dirty="0" smtClean="0">
                          <a:solidFill>
                            <a:schemeClr val="bg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Александрович</a:t>
                      </a:r>
                      <a:endParaRPr kumimoji="0" lang="ru-RU" sz="1400" b="0" i="0" u="none" strike="noStrike" kern="1200" dirty="0">
                        <a:solidFill>
                          <a:schemeClr val="bg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5442" marR="5442" marT="5443" marB="0" anchor="b"/>
                </a:tc>
              </a:tr>
            </a:tbl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smtClean="0"/>
              <a:t>VII</a:t>
            </a:r>
            <a:endParaRPr lang="ru-RU" sz="1200" dirty="0"/>
          </a:p>
        </p:txBody>
      </p:sp>
      <p:pic>
        <p:nvPicPr>
          <p:cNvPr id="6" name="Рисунок 5" descr="строковский.bmp">
            <a:hlinkClick r:id="" action="ppaction://noaction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28860" y="1212482"/>
            <a:ext cx="1139478" cy="13885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 descr="селюгин_олег_викт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2" y="1243414"/>
            <a:ext cx="1198749" cy="13267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 descr="селюгин_олег_викт.bmp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000760" y="1243414"/>
            <a:ext cx="1214446" cy="13267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селюгин_олег_викт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14810" y="1231989"/>
            <a:ext cx="1126671" cy="13495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Выпускники филиала в ЛРБ ОИЯИ</a:t>
            </a:r>
            <a:endParaRPr lang="ru-RU" sz="2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" y="826616"/>
          <a:ext cx="9143999" cy="5602780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2806295"/>
                <a:gridCol w="3258206"/>
                <a:gridCol w="3079498"/>
              </a:tblGrid>
              <a:tr h="2801390">
                <a:tc gridSpan="3"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u="none" strike="noStrike" kern="1200" dirty="0" smtClean="0">
                          <a:solidFill>
                            <a:schemeClr val="bg1"/>
                          </a:solidFill>
                        </a:rPr>
                        <a:t>                                                     </a:t>
                      </a:r>
                      <a:r>
                        <a:rPr kumimoji="0" lang="ru-RU" sz="1100" u="none" strike="noStrike" kern="1200" dirty="0" smtClean="0">
                          <a:solidFill>
                            <a:srgbClr val="FFFF00"/>
                          </a:solidFill>
                        </a:rPr>
                        <a:t>Вице-директор  ОИЯИ                                        Главный ученый секретарь ОИЯИ 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u="none" strike="noStrike" kern="1200" dirty="0" smtClean="0">
                          <a:solidFill>
                            <a:schemeClr val="bg1"/>
                          </a:solidFill>
                        </a:rPr>
                        <a:t>                                                        </a:t>
                      </a:r>
                      <a:r>
                        <a:rPr kumimoji="0" lang="ru-RU" sz="1600" u="none" strike="noStrike" kern="1200" dirty="0" smtClean="0">
                          <a:solidFill>
                            <a:schemeClr val="bg1"/>
                          </a:solidFill>
                        </a:rPr>
                        <a:t>Р. </a:t>
                      </a:r>
                      <a:r>
                        <a:rPr kumimoji="0" lang="ru-RU" sz="1600" u="none" strike="noStrike" kern="1200" dirty="0" err="1" smtClean="0">
                          <a:solidFill>
                            <a:schemeClr val="bg1"/>
                          </a:solidFill>
                        </a:rPr>
                        <a:t>Ледницки</a:t>
                      </a:r>
                      <a:r>
                        <a:rPr kumimoji="0" lang="ru-RU" sz="1600" u="none" strike="noStrike" kern="1200" dirty="0" smtClean="0">
                          <a:solidFill>
                            <a:schemeClr val="bg1"/>
                          </a:solidFill>
                        </a:rPr>
                        <a:t>                                       Н. А. </a:t>
                      </a:r>
                      <a:r>
                        <a:rPr kumimoji="0" lang="ru-RU" sz="1600" u="none" strike="noStrike" kern="1200" dirty="0" err="1" smtClean="0">
                          <a:solidFill>
                            <a:schemeClr val="bg1"/>
                          </a:solidFill>
                        </a:rPr>
                        <a:t>Русакович</a:t>
                      </a:r>
                      <a:endParaRPr kumimoji="0" lang="ru-RU" sz="1600" u="none" strike="noStrike" kern="120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0" i="0" u="none" strike="noStrike" kern="1200" dirty="0">
                        <a:solidFill>
                          <a:schemeClr val="bg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42" marR="5442" marT="544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0" i="0" u="none" strike="noStrike" kern="1200" dirty="0">
                        <a:solidFill>
                          <a:schemeClr val="bg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42" marR="5442" marT="544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0" i="0" u="none" strike="noStrike" kern="1200" dirty="0">
                        <a:solidFill>
                          <a:schemeClr val="bg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42" marR="5442" marT="544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01390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u="none" strike="noStrike" kern="120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Директор ЛТФ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  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В. В. Воронов</a:t>
                      </a:r>
                      <a:endParaRPr lang="ru-RU" sz="1600" dirty="0" smtClean="0">
                        <a:solidFill>
                          <a:schemeClr val="bg1"/>
                        </a:solidFill>
                        <a:latin typeface="Times New Roman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0" i="0" u="none" strike="noStrike" kern="1200" dirty="0">
                        <a:solidFill>
                          <a:schemeClr val="lt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42" marR="5442" marT="544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u="none" strike="noStrike" kern="120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Директор ЛЯП  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А. Г. </a:t>
                      </a:r>
                      <a:r>
                        <a:rPr kumimoji="0" lang="ru-RU" sz="16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Ольшевский</a:t>
                      </a:r>
                      <a:endParaRPr kumimoji="0" lang="ru-RU" sz="16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0" i="0" u="none" strike="noStrike" kern="1200" dirty="0">
                        <a:solidFill>
                          <a:schemeClr val="lt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42" marR="5442" marT="544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u="none" strike="noStrike" kern="120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Научный руководитель ЛНФ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В.Л. Аксенов</a:t>
                      </a:r>
                      <a:endParaRPr kumimoji="0" lang="en-US" sz="16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0" i="0" u="none" strike="noStrike" kern="1200" dirty="0">
                        <a:solidFill>
                          <a:schemeClr val="lt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42" marR="5442" marT="544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6" name="Рисунок 5" descr="Lednicky.jp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082" y="975973"/>
            <a:ext cx="1542834" cy="194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Russakovic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0667" y="975973"/>
            <a:ext cx="1436670" cy="194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 descr="Olshevsky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6182" y="3648834"/>
            <a:ext cx="1492278" cy="19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Рисунок 18" descr="Voronov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48" y="3648834"/>
            <a:ext cx="1440846" cy="19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Скругленный прямоугольник 13">
            <a:hlinkClick r:id="rId7" action="ppaction://hlinksldjump"/>
          </p:cNvPr>
          <p:cNvSpPr/>
          <p:nvPr/>
        </p:nvSpPr>
        <p:spPr>
          <a:xfrm>
            <a:off x="7888765" y="6235493"/>
            <a:ext cx="1020543" cy="459244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err="1" smtClean="0">
                <a:sym typeface="Symbol"/>
              </a:rPr>
              <a:t>VIIbis</a:t>
            </a:r>
            <a:endParaRPr lang="ru-RU" sz="1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44000" cy="8266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Выпускники филиала в руководстве ОИЯИ</a:t>
            </a: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762000" cy="365125"/>
          </a:xfrm>
        </p:spPr>
        <p:txBody>
          <a:bodyPr/>
          <a:lstStyle/>
          <a:p>
            <a:fld id="{C285A894-2B90-4EB8-954E-43C95EC78EF2}" type="slidenum">
              <a:rPr lang="ru-RU" smtClean="0"/>
              <a:pPr/>
              <a:t>40</a:t>
            </a:fld>
            <a:endParaRPr lang="ru-RU" dirty="0"/>
          </a:p>
        </p:txBody>
      </p:sp>
      <p:pic>
        <p:nvPicPr>
          <p:cNvPr id="17" name="Рисунок 16" descr="Аксенов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92363" y="3648834"/>
            <a:ext cx="1610673" cy="19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0000"/>
            <a:lum/>
          </a:blip>
          <a:srcRect/>
          <a:stretch>
            <a:fillRect l="-3000" t="11000" r="-3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762000" cy="365125"/>
          </a:xfrm>
        </p:spPr>
        <p:txBody>
          <a:bodyPr/>
          <a:lstStyle/>
          <a:p>
            <a:fld id="{C285A894-2B90-4EB8-954E-43C95EC78EF2}" type="slidenum">
              <a:rPr lang="ru-RU" smtClean="0"/>
              <a:pPr/>
              <a:t>41</a:t>
            </a:fld>
            <a:endParaRPr lang="ru-RU" dirty="0"/>
          </a:p>
        </p:txBody>
      </p:sp>
      <p:pic>
        <p:nvPicPr>
          <p:cNvPr id="3" name="Рисунок 2" descr="emblem_JIN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1000108"/>
            <a:ext cx="1069141" cy="78581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 descr="emblem_JIN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6446" y="1285860"/>
            <a:ext cx="871071" cy="78581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Скругленный прямоугольник 6"/>
          <p:cNvSpPr/>
          <p:nvPr/>
        </p:nvSpPr>
        <p:spPr>
          <a:xfrm>
            <a:off x="0" y="714356"/>
            <a:ext cx="9144000" cy="61436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1214414" y="1928802"/>
            <a:ext cx="7075231" cy="3096000"/>
            <a:chOff x="1214414" y="1928802"/>
            <a:chExt cx="7075231" cy="3096000"/>
          </a:xfrm>
        </p:grpSpPr>
        <p:pic>
          <p:nvPicPr>
            <p:cNvPr id="5" name="Рисунок 4" descr="emblem_JINR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14414" y="2285992"/>
              <a:ext cx="3428578" cy="2520000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Рисунок 5" descr="emblem_JINR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57752" y="1928802"/>
              <a:ext cx="3431893" cy="3096000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ертикальный свиток 3"/>
          <p:cNvSpPr/>
          <p:nvPr/>
        </p:nvSpPr>
        <p:spPr>
          <a:xfrm>
            <a:off x="132639" y="714356"/>
            <a:ext cx="7725509" cy="5980381"/>
          </a:xfrm>
          <a:prstGeom prst="verticalScroll">
            <a:avLst>
              <a:gd name="adj" fmla="val 2908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5278" tIns="32639" rIns="65278" bIns="32639" numCol="2" rtlCol="0" anchor="ctr"/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Физфак МГУ</a:t>
            </a:r>
            <a:endParaRPr lang="en-US" sz="2000" b="1" dirty="0" smtClean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  <a:p>
            <a:r>
              <a:rPr lang="ru-RU" sz="1400" dirty="0" err="1" smtClean="0">
                <a:latin typeface="Arial Narrow" pitchFamily="34" charset="0"/>
              </a:rPr>
              <a:t>Бережнев</a:t>
            </a:r>
            <a:r>
              <a:rPr lang="ru-RU" sz="1400" dirty="0" smtClean="0">
                <a:latin typeface="Arial Narrow" pitchFamily="34" charset="0"/>
              </a:rPr>
              <a:t> Сергей Филиппович 	1969</a:t>
            </a:r>
          </a:p>
          <a:p>
            <a:r>
              <a:rPr lang="ru-RU" sz="1400" dirty="0" err="1" smtClean="0">
                <a:latin typeface="Arial Narrow" pitchFamily="34" charset="0"/>
              </a:rPr>
              <a:t>Буйлова</a:t>
            </a:r>
            <a:r>
              <a:rPr lang="ru-RU" sz="1400" dirty="0" smtClean="0">
                <a:latin typeface="Arial Narrow" pitchFamily="34" charset="0"/>
              </a:rPr>
              <a:t> Светлана Алексеевна 	1968</a:t>
            </a:r>
          </a:p>
          <a:p>
            <a:r>
              <a:rPr lang="ru-RU" sz="1400" dirty="0" smtClean="0">
                <a:latin typeface="Arial Narrow" pitchFamily="34" charset="0"/>
              </a:rPr>
              <a:t>Гладилин Леонид Константинович 	1981</a:t>
            </a:r>
          </a:p>
          <a:p>
            <a:r>
              <a:rPr lang="ru-RU" sz="1400" dirty="0" smtClean="0">
                <a:latin typeface="Arial Narrow" pitchFamily="34" charset="0"/>
              </a:rPr>
              <a:t>Голованова Нина Федоровна 	1964</a:t>
            </a:r>
          </a:p>
          <a:p>
            <a:r>
              <a:rPr lang="ru-RU" sz="1400" dirty="0" smtClean="0">
                <a:latin typeface="Arial Narrow" pitchFamily="34" charset="0"/>
              </a:rPr>
              <a:t>Гончаров Сергей Антонович 	1975</a:t>
            </a:r>
          </a:p>
          <a:p>
            <a:r>
              <a:rPr lang="ru-RU" sz="1400" dirty="0" err="1" smtClean="0">
                <a:latin typeface="Arial Narrow" pitchFamily="34" charset="0"/>
              </a:rPr>
              <a:t>Гоцелюк</a:t>
            </a:r>
            <a:r>
              <a:rPr lang="ru-RU" sz="1400" dirty="0" smtClean="0">
                <a:latin typeface="Arial Narrow" pitchFamily="34" charset="0"/>
              </a:rPr>
              <a:t> Юлия Викторовна 	1966</a:t>
            </a:r>
          </a:p>
          <a:p>
            <a:r>
              <a:rPr lang="ru-RU" sz="1400" dirty="0" smtClean="0">
                <a:latin typeface="Arial Narrow" pitchFamily="34" charset="0"/>
              </a:rPr>
              <a:t>Гришина Ольга Валентиновна	1985</a:t>
            </a:r>
          </a:p>
          <a:p>
            <a:r>
              <a:rPr lang="ru-RU" sz="1400" dirty="0" err="1" smtClean="0">
                <a:latin typeface="Arial Narrow" pitchFamily="34" charset="0"/>
              </a:rPr>
              <a:t>Дайбог</a:t>
            </a:r>
            <a:r>
              <a:rPr lang="ru-RU" sz="1400" dirty="0" smtClean="0">
                <a:latin typeface="Arial Narrow" pitchFamily="34" charset="0"/>
              </a:rPr>
              <a:t> Елена Исаевна 		1966</a:t>
            </a:r>
          </a:p>
          <a:p>
            <a:r>
              <a:rPr lang="ru-RU" sz="1400" dirty="0" smtClean="0">
                <a:latin typeface="Arial Narrow" pitchFamily="34" charset="0"/>
              </a:rPr>
              <a:t>Дмитриева Татьяна Александровна	1969</a:t>
            </a:r>
          </a:p>
          <a:p>
            <a:r>
              <a:rPr lang="ru-RU" sz="1400" dirty="0" smtClean="0">
                <a:latin typeface="Arial Narrow" pitchFamily="34" charset="0"/>
              </a:rPr>
              <a:t>Докукин Максим Евгеньевич 	2004</a:t>
            </a:r>
          </a:p>
          <a:p>
            <a:r>
              <a:rPr lang="ru-RU" sz="1400" dirty="0" smtClean="0">
                <a:latin typeface="Arial Narrow" pitchFamily="34" charset="0"/>
              </a:rPr>
              <a:t>Докучаева Валентина Александровна	1982</a:t>
            </a:r>
          </a:p>
          <a:p>
            <a:r>
              <a:rPr lang="ru-RU" sz="1400" dirty="0" err="1" smtClean="0">
                <a:latin typeface="Arial Narrow" pitchFamily="34" charset="0"/>
              </a:rPr>
              <a:t>Зараменский</a:t>
            </a:r>
            <a:r>
              <a:rPr lang="ru-RU" sz="1400" dirty="0" smtClean="0">
                <a:latin typeface="Arial Narrow" pitchFamily="34" charset="0"/>
              </a:rPr>
              <a:t> Михаил Игоревич 	1994</a:t>
            </a:r>
          </a:p>
          <a:p>
            <a:r>
              <a:rPr lang="ru-RU" sz="1400" dirty="0" err="1" smtClean="0">
                <a:latin typeface="Arial Narrow" pitchFamily="34" charset="0"/>
              </a:rPr>
              <a:t>Зубиева</a:t>
            </a:r>
            <a:r>
              <a:rPr lang="ru-RU" sz="1400" dirty="0" smtClean="0">
                <a:latin typeface="Arial Narrow" pitchFamily="34" charset="0"/>
              </a:rPr>
              <a:t> Тамара Георгиевна 	1968</a:t>
            </a:r>
          </a:p>
          <a:p>
            <a:r>
              <a:rPr lang="ru-RU" sz="1400" dirty="0" smtClean="0">
                <a:latin typeface="Arial Narrow" pitchFamily="34" charset="0"/>
              </a:rPr>
              <a:t>Игнатенко Андрей Викторович 	1984</a:t>
            </a:r>
          </a:p>
          <a:p>
            <a:r>
              <a:rPr lang="ru-RU" sz="1400" dirty="0" err="1" smtClean="0">
                <a:latin typeface="Arial Narrow" pitchFamily="34" charset="0"/>
              </a:rPr>
              <a:t>Кабачник</a:t>
            </a:r>
            <a:r>
              <a:rPr lang="ru-RU" sz="1400" dirty="0" smtClean="0">
                <a:latin typeface="Arial Narrow" pitchFamily="34" charset="0"/>
              </a:rPr>
              <a:t> Николай Мартинович 	1963</a:t>
            </a:r>
          </a:p>
          <a:p>
            <a:r>
              <a:rPr lang="ru-RU" sz="1400" dirty="0" smtClean="0">
                <a:latin typeface="Arial Narrow" pitchFamily="34" charset="0"/>
              </a:rPr>
              <a:t>Ковалев Юрий Сергеевич 		2002</a:t>
            </a:r>
          </a:p>
          <a:p>
            <a:r>
              <a:rPr lang="ru-RU" sz="1400" dirty="0" err="1" smtClean="0">
                <a:latin typeface="Arial Narrow" pitchFamily="34" charset="0"/>
              </a:rPr>
              <a:t>Коренман</a:t>
            </a:r>
            <a:r>
              <a:rPr lang="ru-RU" sz="1400" dirty="0" smtClean="0">
                <a:latin typeface="Arial Narrow" pitchFamily="34" charset="0"/>
              </a:rPr>
              <a:t> Григорий Яковлевич 	1965</a:t>
            </a:r>
          </a:p>
          <a:p>
            <a:r>
              <a:rPr lang="ru-RU" sz="1400" dirty="0" smtClean="0">
                <a:latin typeface="Arial Narrow" pitchFamily="34" charset="0"/>
              </a:rPr>
              <a:t>Кузнецов Николай Викторович 	1968</a:t>
            </a:r>
            <a:endParaRPr lang="en-US" sz="1400" dirty="0" smtClean="0">
              <a:latin typeface="Arial Narrow" pitchFamily="34" charset="0"/>
            </a:endParaRPr>
          </a:p>
          <a:p>
            <a:r>
              <a:rPr lang="ru-RU" sz="1400" dirty="0" smtClean="0">
                <a:latin typeface="Arial Narrow" pitchFamily="34" charset="0"/>
              </a:rPr>
              <a:t>Куликов Анатолий Владимирович	1968</a:t>
            </a:r>
          </a:p>
          <a:p>
            <a:r>
              <a:rPr lang="ru-RU" sz="1400" dirty="0" smtClean="0">
                <a:latin typeface="Arial Narrow" pitchFamily="34" charset="0"/>
              </a:rPr>
              <a:t>Курочкин Вячеслав Павлович 	1972</a:t>
            </a:r>
          </a:p>
          <a:p>
            <a:r>
              <a:rPr lang="ru-RU" sz="1400" dirty="0" err="1" smtClean="0">
                <a:latin typeface="Arial Narrow" pitchFamily="34" charset="0"/>
              </a:rPr>
              <a:t>Лазутин</a:t>
            </a:r>
            <a:r>
              <a:rPr lang="ru-RU" sz="1400" dirty="0" smtClean="0">
                <a:latin typeface="Arial Narrow" pitchFamily="34" charset="0"/>
              </a:rPr>
              <a:t> Евгений Васильевич 	1968</a:t>
            </a:r>
          </a:p>
          <a:p>
            <a:r>
              <a:rPr lang="ru-RU" sz="1400" dirty="0" smtClean="0">
                <a:latin typeface="Arial Narrow" pitchFamily="34" charset="0"/>
              </a:rPr>
              <a:t>Лебедев Виктор Михайлович 	1969</a:t>
            </a:r>
          </a:p>
          <a:p>
            <a:r>
              <a:rPr lang="ru-RU" sz="1400" dirty="0" smtClean="0">
                <a:latin typeface="Arial Narrow" pitchFamily="34" charset="0"/>
              </a:rPr>
              <a:t>Леонтьев Владимир Викторович 	1997</a:t>
            </a:r>
          </a:p>
          <a:p>
            <a:r>
              <a:rPr lang="ru-RU" sz="1400" dirty="0" err="1" smtClean="0">
                <a:latin typeface="Arial Narrow" pitchFamily="34" charset="0"/>
              </a:rPr>
              <a:t>Лонский</a:t>
            </a:r>
            <a:r>
              <a:rPr lang="ru-RU" sz="1400" dirty="0" smtClean="0">
                <a:latin typeface="Arial Narrow" pitchFamily="34" charset="0"/>
              </a:rPr>
              <a:t> Эдуард Сергеевич 	1964</a:t>
            </a:r>
          </a:p>
          <a:p>
            <a:r>
              <a:rPr lang="ru-RU" sz="1400" dirty="0" err="1" smtClean="0">
                <a:latin typeface="Arial Narrow" pitchFamily="34" charset="0"/>
              </a:rPr>
              <a:t>Крекотень</a:t>
            </a:r>
            <a:r>
              <a:rPr lang="ru-RU" sz="1400" dirty="0" smtClean="0">
                <a:latin typeface="Arial Narrow" pitchFamily="34" charset="0"/>
              </a:rPr>
              <a:t> Станислав Павлович	1964</a:t>
            </a:r>
          </a:p>
          <a:p>
            <a:r>
              <a:rPr lang="ru-RU" sz="1400" dirty="0" smtClean="0">
                <a:latin typeface="Arial Narrow" pitchFamily="34" charset="0"/>
              </a:rPr>
              <a:t>Кузнецова Лира Михайловна 	1974</a:t>
            </a:r>
          </a:p>
          <a:p>
            <a:r>
              <a:rPr lang="ru-RU" sz="1400" dirty="0" err="1" smtClean="0">
                <a:latin typeface="Arial Narrow" pitchFamily="34" charset="0"/>
              </a:rPr>
              <a:t>Москаленко</a:t>
            </a:r>
            <a:r>
              <a:rPr lang="ru-RU" sz="1400" dirty="0" smtClean="0">
                <a:latin typeface="Arial Narrow" pitchFamily="34" charset="0"/>
              </a:rPr>
              <a:t> Татьяна Всеволодовна	1976</a:t>
            </a:r>
          </a:p>
          <a:p>
            <a:r>
              <a:rPr lang="ru-RU" sz="1400" dirty="0" err="1" smtClean="0">
                <a:latin typeface="Arial Narrow" pitchFamily="34" charset="0"/>
              </a:rPr>
              <a:t>Овчинникова</a:t>
            </a:r>
            <a:r>
              <a:rPr lang="ru-RU" sz="1400" dirty="0" smtClean="0">
                <a:latin typeface="Arial Narrow" pitchFamily="34" charset="0"/>
              </a:rPr>
              <a:t> Анна Анатольевна 	1978</a:t>
            </a:r>
          </a:p>
          <a:p>
            <a:r>
              <a:rPr lang="ru-RU" sz="1400" dirty="0" smtClean="0">
                <a:latin typeface="Arial Narrow" pitchFamily="34" charset="0"/>
              </a:rPr>
              <a:t>Павлов Владимир Сергеевич 	1963</a:t>
            </a:r>
          </a:p>
          <a:p>
            <a:r>
              <a:rPr lang="ru-RU" sz="1400" dirty="0" smtClean="0">
                <a:latin typeface="Arial Narrow" pitchFamily="34" charset="0"/>
              </a:rPr>
              <a:t>Померанцев Владимир </a:t>
            </a:r>
            <a:r>
              <a:rPr lang="ru-RU" sz="1400" dirty="0" err="1" smtClean="0">
                <a:latin typeface="Arial Narrow" pitchFamily="34" charset="0"/>
              </a:rPr>
              <a:t>Назарович</a:t>
            </a:r>
            <a:r>
              <a:rPr lang="ru-RU" sz="1400" dirty="0" smtClean="0">
                <a:latin typeface="Arial Narrow" pitchFamily="34" charset="0"/>
              </a:rPr>
              <a:t>	1971</a:t>
            </a:r>
          </a:p>
          <a:p>
            <a:r>
              <a:rPr lang="ru-RU" sz="1400" dirty="0" smtClean="0">
                <a:latin typeface="Arial Narrow" pitchFamily="34" charset="0"/>
              </a:rPr>
              <a:t>Попов Всеволод Валентинович	1985</a:t>
            </a:r>
          </a:p>
          <a:p>
            <a:r>
              <a:rPr lang="ru-RU" sz="1400" dirty="0" smtClean="0">
                <a:latin typeface="Arial Narrow" pitchFamily="34" charset="0"/>
              </a:rPr>
              <a:t>Порохова Александра Владимировна	2007</a:t>
            </a:r>
          </a:p>
          <a:p>
            <a:r>
              <a:rPr lang="ru-RU" sz="1400" dirty="0" smtClean="0">
                <a:latin typeface="Arial Narrow" pitchFamily="34" charset="0"/>
              </a:rPr>
              <a:t>Проглядо Вячеслав Витальевич 	1999</a:t>
            </a:r>
          </a:p>
          <a:p>
            <a:r>
              <a:rPr lang="ru-RU" sz="1400" dirty="0" err="1" smtClean="0">
                <a:latin typeface="Arial Narrow" pitchFamily="34" charset="0"/>
              </a:rPr>
              <a:t>Рейзман</a:t>
            </a:r>
            <a:r>
              <a:rPr lang="ru-RU" sz="1400" dirty="0" smtClean="0">
                <a:latin typeface="Arial Narrow" pitchFamily="34" charset="0"/>
              </a:rPr>
              <a:t> Светлана Яковлевна 	1966</a:t>
            </a:r>
          </a:p>
          <a:p>
            <a:r>
              <a:rPr lang="ru-RU" sz="1400" dirty="0" smtClean="0">
                <a:latin typeface="Arial Narrow" pitchFamily="34" charset="0"/>
              </a:rPr>
              <a:t>Рогачев Андрей Вячеславович	2007</a:t>
            </a:r>
          </a:p>
          <a:p>
            <a:r>
              <a:rPr lang="ru-RU" sz="1400" dirty="0" smtClean="0">
                <a:latin typeface="Arial Narrow" pitchFamily="34" charset="0"/>
              </a:rPr>
              <a:t>Рябова Наталия Юрьевна		2005</a:t>
            </a:r>
          </a:p>
          <a:p>
            <a:r>
              <a:rPr lang="ru-RU" sz="1400" dirty="0" err="1" smtClean="0">
                <a:latin typeface="Arial Narrow" pitchFamily="34" charset="0"/>
              </a:rPr>
              <a:t>Сакаев</a:t>
            </a:r>
            <a:r>
              <a:rPr lang="ru-RU" sz="1400" dirty="0" smtClean="0">
                <a:latin typeface="Arial Narrow" pitchFamily="34" charset="0"/>
              </a:rPr>
              <a:t> Раис </a:t>
            </a:r>
            <a:r>
              <a:rPr lang="ru-RU" sz="1400" dirty="0" err="1" smtClean="0">
                <a:latin typeface="Arial Narrow" pitchFamily="34" charset="0"/>
              </a:rPr>
              <a:t>Ахметович</a:t>
            </a:r>
            <a:r>
              <a:rPr lang="ru-RU" sz="1400" dirty="0" smtClean="0">
                <a:latin typeface="Arial Narrow" pitchFamily="34" charset="0"/>
              </a:rPr>
              <a:t> 		1974</a:t>
            </a:r>
          </a:p>
          <a:p>
            <a:r>
              <a:rPr lang="ru-RU" sz="1400" dirty="0" smtClean="0">
                <a:latin typeface="Arial Narrow" pitchFamily="34" charset="0"/>
              </a:rPr>
              <a:t>Трусов Сергей Вениаминович 	1978</a:t>
            </a:r>
          </a:p>
          <a:p>
            <a:r>
              <a:rPr lang="ru-RU" sz="1400" dirty="0" smtClean="0">
                <a:latin typeface="Arial Narrow" pitchFamily="34" charset="0"/>
              </a:rPr>
              <a:t>Филиппова Екатерина Валерьевна	2002</a:t>
            </a:r>
          </a:p>
          <a:p>
            <a:r>
              <a:rPr lang="ru-RU" sz="1400" dirty="0" smtClean="0">
                <a:latin typeface="Arial Narrow" pitchFamily="34" charset="0"/>
              </a:rPr>
              <a:t>Фоминов Олег Семенович 	1991</a:t>
            </a:r>
          </a:p>
          <a:p>
            <a:r>
              <a:rPr lang="ru-RU" sz="1400" dirty="0" smtClean="0">
                <a:latin typeface="Arial Narrow" pitchFamily="34" charset="0"/>
              </a:rPr>
              <a:t>Хайдуков Юрий Николаевич 	2004</a:t>
            </a:r>
          </a:p>
          <a:p>
            <a:r>
              <a:rPr lang="ru-RU" sz="1400" dirty="0" err="1" smtClean="0">
                <a:latin typeface="Arial Narrow" pitchFamily="34" charset="0"/>
              </a:rPr>
              <a:t>Цема</a:t>
            </a:r>
            <a:r>
              <a:rPr lang="ru-RU" sz="1400" dirty="0" smtClean="0">
                <a:latin typeface="Arial Narrow" pitchFamily="34" charset="0"/>
              </a:rPr>
              <a:t> Александр Викторович	1991</a:t>
            </a:r>
          </a:p>
          <a:p>
            <a:r>
              <a:rPr lang="ru-RU" sz="1400" dirty="0" err="1" smtClean="0">
                <a:latin typeface="Arial Narrow" pitchFamily="34" charset="0"/>
              </a:rPr>
              <a:t>Чувильский</a:t>
            </a:r>
            <a:r>
              <a:rPr lang="ru-RU" sz="1400" dirty="0" smtClean="0">
                <a:latin typeface="Arial Narrow" pitchFamily="34" charset="0"/>
              </a:rPr>
              <a:t> Юрий Михайлович 	1972</a:t>
            </a:r>
          </a:p>
          <a:p>
            <a:r>
              <a:rPr lang="ru-RU" sz="1400" dirty="0" err="1" smtClean="0">
                <a:latin typeface="Arial Narrow" pitchFamily="34" charset="0"/>
              </a:rPr>
              <a:t>Язьков</a:t>
            </a:r>
            <a:r>
              <a:rPr lang="ru-RU" sz="1400" dirty="0" smtClean="0">
                <a:latin typeface="Arial Narrow" pitchFamily="34" charset="0"/>
              </a:rPr>
              <a:t> Валерий Викторович 	1987</a:t>
            </a:r>
          </a:p>
          <a:p>
            <a:r>
              <a:rPr lang="ru-RU" sz="1400" dirty="0" smtClean="0">
                <a:latin typeface="Arial Narrow" pitchFamily="34" charset="0"/>
              </a:rPr>
              <a:t/>
            </a:r>
            <a:br>
              <a:rPr lang="ru-RU" sz="1400" dirty="0" smtClean="0">
                <a:latin typeface="Arial Narrow" pitchFamily="34" charset="0"/>
              </a:rPr>
            </a:br>
            <a:endParaRPr lang="ru-RU" sz="1400" dirty="0" smtClean="0">
              <a:latin typeface="Arial Narrow" pitchFamily="34" charset="0"/>
            </a:endParaRPr>
          </a:p>
          <a:p>
            <a:pPr marL="257003">
              <a:spcAft>
                <a:spcPts val="857"/>
              </a:spcAft>
            </a:pPr>
            <a:endParaRPr lang="ru-RU" sz="1400" dirty="0">
              <a:latin typeface="Arial Narrow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8</a:t>
            </a:r>
            <a:r>
              <a:rPr lang="en-US" sz="1200" dirty="0" smtClean="0"/>
              <a:t>.1</a:t>
            </a:r>
            <a:endParaRPr lang="ru-RU" sz="1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9144000" cy="75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Выпускники филиала в МГУ – </a:t>
            </a:r>
          </a:p>
          <a:p>
            <a:pPr algn="ctr"/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 НИИЯФ и</a:t>
            </a:r>
            <a:r>
              <a:rPr lang="en-US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 физфаке, …</a:t>
            </a: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42</a:t>
            </a:fld>
            <a:endParaRPr lang="ru-RU"/>
          </a:p>
        </p:txBody>
      </p:sp>
      <p:pic>
        <p:nvPicPr>
          <p:cNvPr id="21" name="Рисунок 20" descr="строковский.bmp">
            <a:hlinkClick r:id="" action="ppaction://noaction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88888">
            <a:off x="8296766" y="5202128"/>
            <a:ext cx="770601" cy="96526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Рисунок 21" descr="строковский.bmp">
            <a:hlinkClick r:id="" action="ppaction://noaction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18772">
            <a:off x="7266027" y="2325779"/>
            <a:ext cx="1026451" cy="1285884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Рисунок 22" descr="строковский.bmp">
            <a:hlinkClick r:id="" action="ppaction://noaction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198" y="5429264"/>
            <a:ext cx="1022993" cy="1253666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строковский.bmp">
            <a:hlinkClick r:id="" action="ppaction://noaction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344423">
            <a:off x="7185850" y="5108449"/>
            <a:ext cx="1022993" cy="1171183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 descr="строковский.bmp">
            <a:hlinkClick r:id="" action="ppaction://noaction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6314" y="5214950"/>
            <a:ext cx="1184991" cy="149683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строковский.bmp">
            <a:hlinkClick r:id="" action="ppaction://noaction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318772">
            <a:off x="7266102" y="966623"/>
            <a:ext cx="981558" cy="1285884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 descr="строковский.bmp">
            <a:hlinkClick r:id="" action="ppaction://noaction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39745">
            <a:off x="8257184" y="4100514"/>
            <a:ext cx="853991" cy="97194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 descr="строковский.bmp">
            <a:hlinkClick r:id="" action="ppaction://noaction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9799">
            <a:off x="8261597" y="2734987"/>
            <a:ext cx="853991" cy="117203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 descr="VERNOV_BLOHINCEV.bmp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58082" y="3786190"/>
            <a:ext cx="813689" cy="989076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8" name="Рисунок 17" descr="строковский.bmp">
            <a:hlinkClick r:id="" action="ppaction://noaction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366349">
            <a:off x="3751675" y="5357826"/>
            <a:ext cx="949131" cy="1253666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Рисунок 18" descr="строковский.bmp">
            <a:hlinkClick r:id="" action="ppaction://noaction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276501">
            <a:off x="8303395" y="1317232"/>
            <a:ext cx="772701" cy="108000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ертикальный свиток 3"/>
          <p:cNvSpPr/>
          <p:nvPr/>
        </p:nvSpPr>
        <p:spPr>
          <a:xfrm>
            <a:off x="928662" y="1081751"/>
            <a:ext cx="7286676" cy="5061893"/>
          </a:xfrm>
          <a:prstGeom prst="verticalScroll">
            <a:avLst>
              <a:gd name="adj" fmla="val 460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5278" tIns="32639" rIns="65278" bIns="32639" numCol="2" rtlCol="0" anchor="ctr"/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НИЦ «Курчатовский институт»</a:t>
            </a:r>
            <a:endParaRPr lang="en-US" sz="2000" b="1" dirty="0" smtClean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  <a:p>
            <a:r>
              <a:rPr lang="ru-RU" sz="1400" dirty="0" smtClean="0">
                <a:latin typeface="Arial Narrow" pitchFamily="34" charset="0"/>
              </a:rPr>
              <a:t>Аксенов Виктор Лазаревич		1970</a:t>
            </a:r>
          </a:p>
          <a:p>
            <a:endParaRPr lang="ru-RU" sz="1400" dirty="0" smtClean="0">
              <a:latin typeface="Arial Narrow" pitchFamily="34" charset="0"/>
            </a:endParaRP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ФИАН</a:t>
            </a:r>
            <a:endParaRPr lang="en-US" sz="2000" b="1" dirty="0" smtClean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  <a:p>
            <a:r>
              <a:rPr lang="ru-RU" sz="1400" dirty="0" smtClean="0">
                <a:latin typeface="Arial Narrow" pitchFamily="34" charset="0"/>
              </a:rPr>
              <a:t>Белов Михаил Викторович		1983</a:t>
            </a:r>
          </a:p>
          <a:p>
            <a:r>
              <a:rPr lang="ru-RU" sz="1400" dirty="0" smtClean="0">
                <a:latin typeface="Arial Narrow" pitchFamily="34" charset="0"/>
              </a:rPr>
              <a:t>Герасимов Сергей Григорьевич	1983</a:t>
            </a:r>
          </a:p>
          <a:p>
            <a:r>
              <a:rPr lang="ru-RU" sz="1400" dirty="0" smtClean="0">
                <a:latin typeface="Arial Narrow" pitchFamily="34" charset="0"/>
              </a:rPr>
              <a:t>Малиновский Евгений Иванович	1971</a:t>
            </a:r>
          </a:p>
          <a:p>
            <a:r>
              <a:rPr lang="ru-RU" sz="1400" dirty="0" smtClean="0">
                <a:latin typeface="Arial Narrow" pitchFamily="34" charset="0"/>
              </a:rPr>
              <a:t>Полянский Валерий Владимирович 	1981</a:t>
            </a:r>
          </a:p>
          <a:p>
            <a:r>
              <a:rPr lang="ru-RU" sz="1400" dirty="0" err="1" smtClean="0">
                <a:latin typeface="Arial Narrow" pitchFamily="34" charset="0"/>
              </a:rPr>
              <a:t>Свиржевский</a:t>
            </a:r>
            <a:r>
              <a:rPr lang="ru-RU" sz="1400" dirty="0" smtClean="0">
                <a:latin typeface="Arial Narrow" pitchFamily="34" charset="0"/>
              </a:rPr>
              <a:t> Николай </a:t>
            </a:r>
            <a:r>
              <a:rPr lang="ru-RU" sz="1400" dirty="0" err="1" smtClean="0">
                <a:latin typeface="Arial Narrow" pitchFamily="34" charset="0"/>
              </a:rPr>
              <a:t>Саввич</a:t>
            </a:r>
            <a:r>
              <a:rPr lang="ru-RU" sz="1400" dirty="0" smtClean="0">
                <a:latin typeface="Arial Narrow" pitchFamily="34" charset="0"/>
              </a:rPr>
              <a:t>	1966</a:t>
            </a:r>
          </a:p>
          <a:p>
            <a:endParaRPr lang="ru-RU" sz="1400" dirty="0" smtClean="0">
              <a:latin typeface="Arial Narrow" pitchFamily="34" charset="0"/>
            </a:endParaRP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ИК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РАН</a:t>
            </a:r>
            <a:endParaRPr lang="en-US" sz="2000" b="1" dirty="0" smtClean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  <a:p>
            <a:r>
              <a:rPr lang="ru-RU" sz="1400" dirty="0" smtClean="0">
                <a:latin typeface="Arial Narrow" pitchFamily="34" charset="0"/>
              </a:rPr>
              <a:t>Громова Александра Николаевна	2005</a:t>
            </a:r>
          </a:p>
          <a:p>
            <a:r>
              <a:rPr lang="ru-RU" sz="1400" dirty="0" err="1" smtClean="0">
                <a:latin typeface="Arial Narrow" pitchFamily="34" charset="0"/>
              </a:rPr>
              <a:t>Комзин</a:t>
            </a:r>
            <a:r>
              <a:rPr lang="ru-RU" sz="1400" dirty="0" smtClean="0">
                <a:latin typeface="Arial Narrow" pitchFamily="34" charset="0"/>
              </a:rPr>
              <a:t> Сергей Вячеславович	2005</a:t>
            </a:r>
          </a:p>
          <a:p>
            <a:endParaRPr lang="en-US" sz="1400" dirty="0" smtClean="0">
              <a:latin typeface="Arial Narrow" pitchFamily="34" charset="0"/>
            </a:endParaRP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Университет «Дубна»</a:t>
            </a:r>
            <a:endParaRPr lang="en-US" sz="2000" b="1" dirty="0" smtClean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  <a:p>
            <a:r>
              <a:rPr lang="ru-RU" sz="1400" dirty="0" err="1" smtClean="0">
                <a:latin typeface="Arial Narrow" pitchFamily="34" charset="0"/>
              </a:rPr>
              <a:t>Бонюшкина</a:t>
            </a:r>
            <a:r>
              <a:rPr lang="ru-RU" sz="1400" dirty="0" smtClean="0">
                <a:latin typeface="Arial Narrow" pitchFamily="34" charset="0"/>
              </a:rPr>
              <a:t> Анна Юрьевна	1988</a:t>
            </a:r>
          </a:p>
          <a:p>
            <a:r>
              <a:rPr lang="ru-RU" sz="1400" dirty="0" smtClean="0">
                <a:latin typeface="Arial Narrow" pitchFamily="34" charset="0"/>
              </a:rPr>
              <a:t>Доркин Сергей Михайлович	1978</a:t>
            </a:r>
          </a:p>
          <a:p>
            <a:r>
              <a:rPr lang="ru-RU" sz="1400" dirty="0" err="1" smtClean="0">
                <a:latin typeface="Arial Narrow" pitchFamily="34" charset="0"/>
              </a:rPr>
              <a:t>Прогулова</a:t>
            </a:r>
            <a:r>
              <a:rPr lang="ru-RU" sz="1400" dirty="0" smtClean="0">
                <a:latin typeface="Arial Narrow" pitchFamily="34" charset="0"/>
              </a:rPr>
              <a:t> Татьяна Борисовна	1988</a:t>
            </a:r>
          </a:p>
          <a:p>
            <a:r>
              <a:rPr lang="ru-RU" sz="1400" dirty="0" err="1" smtClean="0">
                <a:latin typeface="Arial Narrow" pitchFamily="34" charset="0"/>
              </a:rPr>
              <a:t>Чавлейшвили</a:t>
            </a:r>
            <a:r>
              <a:rPr lang="ru-RU" sz="1400" dirty="0" smtClean="0">
                <a:latin typeface="Arial Narrow" pitchFamily="34" charset="0"/>
              </a:rPr>
              <a:t> Михаил Петрович	1968</a:t>
            </a:r>
          </a:p>
          <a:p>
            <a:endParaRPr lang="ru-RU" sz="1400" dirty="0" smtClean="0">
              <a:latin typeface="Arial Narrow" pitchFamily="34" charset="0"/>
            </a:endParaRP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ИТЭФ</a:t>
            </a:r>
            <a:endParaRPr lang="en-US" sz="2000" b="1" dirty="0" smtClean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  <a:p>
            <a:r>
              <a:rPr lang="ru-RU" sz="1400" dirty="0" smtClean="0">
                <a:latin typeface="Arial Narrow" pitchFamily="34" charset="0"/>
              </a:rPr>
              <a:t>Данилов Михаил Владимирович	1970</a:t>
            </a:r>
            <a:endParaRPr lang="en-US" sz="1400" dirty="0" smtClean="0">
              <a:latin typeface="Arial Narrow" pitchFamily="34" charset="0"/>
            </a:endParaRPr>
          </a:p>
          <a:p>
            <a:endParaRPr lang="en-US" sz="1400" dirty="0" smtClean="0">
              <a:latin typeface="Arial Narrow" pitchFamily="34" charset="0"/>
            </a:endParaRP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ИЯИ РАН</a:t>
            </a:r>
            <a:endParaRPr lang="en-US" sz="2000" b="1" dirty="0" smtClean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  <a:p>
            <a:r>
              <a:rPr lang="ru-RU" sz="1400" dirty="0" smtClean="0">
                <a:latin typeface="Arial Narrow" pitchFamily="34" charset="0"/>
              </a:rPr>
              <a:t>Акулиничев Сергей Всеволодович 	1974</a:t>
            </a:r>
          </a:p>
          <a:p>
            <a:r>
              <a:rPr lang="ru-RU" sz="1400" dirty="0" err="1" smtClean="0">
                <a:latin typeface="Arial Narrow" pitchFamily="34" charset="0"/>
              </a:rPr>
              <a:t>Домогацкий</a:t>
            </a:r>
            <a:r>
              <a:rPr lang="ru-RU" sz="1400" dirty="0" smtClean="0">
                <a:latin typeface="Arial Narrow" pitchFamily="34" charset="0"/>
              </a:rPr>
              <a:t> Григорий Владимирович 	1964</a:t>
            </a:r>
          </a:p>
          <a:p>
            <a:r>
              <a:rPr lang="ru-RU" sz="1400" dirty="0" smtClean="0">
                <a:latin typeface="Arial Narrow" pitchFamily="34" charset="0"/>
              </a:rPr>
              <a:t>Радченко Олег Михайлович	1975</a:t>
            </a:r>
            <a:endParaRPr lang="en-US" sz="1400" dirty="0" smtClean="0">
              <a:latin typeface="Arial Narrow" pitchFamily="34" charset="0"/>
            </a:endParaRPr>
          </a:p>
          <a:p>
            <a:endParaRPr lang="ru-RU" sz="1400" dirty="0" smtClean="0">
              <a:latin typeface="Arial Narrow" pitchFamily="34" charset="0"/>
            </a:endParaRP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ИФВЭ</a:t>
            </a:r>
            <a:endParaRPr lang="en-US" sz="2000" b="1" dirty="0" smtClean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  <a:p>
            <a:r>
              <a:rPr lang="ru-RU" sz="1400" dirty="0" smtClean="0">
                <a:latin typeface="Arial Narrow" pitchFamily="34" charset="0"/>
              </a:rPr>
              <a:t>Козловский Евгений Александрович 	1973</a:t>
            </a:r>
          </a:p>
          <a:p>
            <a:r>
              <a:rPr lang="ru-RU" sz="1400" dirty="0" smtClean="0">
                <a:latin typeface="Arial Narrow" pitchFamily="34" charset="0"/>
              </a:rPr>
              <a:t>Петухов Юрий Петрович		1972</a:t>
            </a:r>
          </a:p>
          <a:p>
            <a:r>
              <a:rPr lang="ru-RU" sz="1400" dirty="0" err="1" smtClean="0">
                <a:latin typeface="Arial Narrow" pitchFamily="34" charset="0"/>
              </a:rPr>
              <a:t>Сычков</a:t>
            </a:r>
            <a:r>
              <a:rPr lang="ru-RU" sz="1400" dirty="0" smtClean="0">
                <a:latin typeface="Arial Narrow" pitchFamily="34" charset="0"/>
              </a:rPr>
              <a:t> Сергей Яковлевич		1972</a:t>
            </a:r>
          </a:p>
          <a:p>
            <a:r>
              <a:rPr lang="ru-RU" sz="1400" dirty="0" smtClean="0">
                <a:latin typeface="Arial Narrow" pitchFamily="34" charset="0"/>
              </a:rPr>
              <a:t>Садовский Сергей Александрович 	1973</a:t>
            </a:r>
          </a:p>
          <a:p>
            <a:r>
              <a:rPr lang="ru-RU" sz="1400" dirty="0" smtClean="0">
                <a:latin typeface="Arial Narrow" pitchFamily="34" charset="0"/>
              </a:rPr>
              <a:t>Уваров Владимир Александрович	1974</a:t>
            </a:r>
          </a:p>
          <a:p>
            <a:r>
              <a:rPr lang="ru-RU" sz="1400" dirty="0" smtClean="0">
                <a:latin typeface="Arial Narrow" pitchFamily="34" charset="0"/>
              </a:rPr>
              <a:t>Ходырев Вадим Юрьевич		1988</a:t>
            </a:r>
          </a:p>
          <a:p>
            <a:endParaRPr lang="ru-RU" sz="1400" dirty="0" smtClean="0">
              <a:latin typeface="Arial Narrow" pitchFamily="34" charset="0"/>
            </a:endParaRPr>
          </a:p>
          <a:p>
            <a:endParaRPr lang="ru-RU" sz="1400" dirty="0" smtClean="0">
              <a:latin typeface="Arial Narrow" pitchFamily="34" charset="0"/>
            </a:endParaRPr>
          </a:p>
          <a:p>
            <a:pPr marL="257003">
              <a:spcAft>
                <a:spcPts val="857"/>
              </a:spcAft>
            </a:pPr>
            <a:endParaRPr lang="ru-RU" sz="1400" dirty="0">
              <a:latin typeface="Arial Narrow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8</a:t>
            </a:r>
            <a:r>
              <a:rPr lang="en-US" sz="1200" dirty="0" smtClean="0"/>
              <a:t>.1</a:t>
            </a:r>
            <a:endParaRPr lang="ru-RU" sz="1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9144000" cy="75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… и в других ведущих институтах.</a:t>
            </a: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43</a:t>
            </a:fld>
            <a:endParaRPr lang="ru-RU"/>
          </a:p>
        </p:txBody>
      </p:sp>
      <p:pic>
        <p:nvPicPr>
          <p:cNvPr id="6" name="Рисунок 5" descr="строковский.bmp">
            <a:hlinkClick r:id="" action="ppaction://noaction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67906">
            <a:off x="7996908" y="2763468"/>
            <a:ext cx="984971" cy="1313294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строковский.bmp">
            <a:hlinkClick r:id="" action="ppaction://noaction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67906">
            <a:off x="8003244" y="1046941"/>
            <a:ext cx="953495" cy="1430244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строковский.bmp">
            <a:hlinkClick r:id="" action="ppaction://noaction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9390">
            <a:off x="8010721" y="4342322"/>
            <a:ext cx="1064120" cy="1283203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строковский.bmp">
            <a:hlinkClick r:id="" action="ppaction://noaction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70448">
            <a:off x="67620" y="2667142"/>
            <a:ext cx="997049" cy="1215912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 descr="строковский.bmp">
            <a:hlinkClick r:id="" action="ppaction://noaction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413067">
            <a:off x="119580" y="4025326"/>
            <a:ext cx="948048" cy="127277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 descr="строковский.bmp">
            <a:hlinkClick r:id="" action="ppaction://noaction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210311">
            <a:off x="69828" y="1258686"/>
            <a:ext cx="855468" cy="1283203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ертикальный свиток 3"/>
          <p:cNvSpPr/>
          <p:nvPr/>
        </p:nvSpPr>
        <p:spPr>
          <a:xfrm>
            <a:off x="132640" y="1"/>
            <a:ext cx="8878722" cy="6694740"/>
          </a:xfrm>
          <a:prstGeom prst="verticalScroll">
            <a:avLst>
              <a:gd name="adj" fmla="val 460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5278" tIns="32639" rIns="65278" bIns="32639" numCol="1" rtlCol="0" anchor="ctr"/>
          <a:lstStyle/>
          <a:p>
            <a:pPr marL="257003">
              <a:spcAft>
                <a:spcPts val="857"/>
              </a:spcAft>
            </a:pP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5"/>
            <a:ext cx="9144000" cy="418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indent="385327"/>
            <a:r>
              <a:rPr lang="ru-RU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Выпускники филиала – граждане других стран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44</a:t>
            </a:fld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00034" y="642918"/>
          <a:ext cx="3977045" cy="3965840"/>
        </p:xfrm>
        <a:graphic>
          <a:graphicData uri="http://schemas.openxmlformats.org/drawingml/2006/table">
            <a:tbl>
              <a:tblPr/>
              <a:tblGrid>
                <a:gridCol w="2104691"/>
                <a:gridCol w="656008"/>
                <a:gridCol w="1216346"/>
              </a:tblGrid>
              <a:tr h="361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Зелигер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Дитер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1963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Германия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Позе Дитрих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1964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Германия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Унгер Ханс Юрген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1968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Германия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Зимрот Петр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1973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Германия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Вагнер Вольф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1974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Германия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Гальм Ингольф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1974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Германия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Диттес Франк-Михаэль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1979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Германия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Кашлун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Лотар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1979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 dirty="0">
                          <a:solidFill>
                            <a:srgbClr val="376091"/>
                          </a:solidFill>
                          <a:latin typeface="Arial Narrow"/>
                        </a:rPr>
                        <a:t>Германия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rtl="0" fontAlgn="b"/>
                      <a:endParaRPr lang="ru-RU" sz="14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 smtClean="0">
                          <a:latin typeface="Arial Narrow"/>
                        </a:rPr>
                        <a:t>Лонго</a:t>
                      </a:r>
                      <a:r>
                        <a:rPr lang="ru-RU" sz="1400" b="0" i="0" u="none" strike="noStrike" dirty="0" smtClean="0">
                          <a:latin typeface="Arial Narrow"/>
                        </a:rPr>
                        <a:t> Джузеппе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latin typeface="Arial Narrow"/>
                        </a:rPr>
                        <a:t>1963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376091"/>
                          </a:solidFill>
                          <a:latin typeface="Arial Narrow"/>
                        </a:rPr>
                        <a:t>Италия</a:t>
                      </a:r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Златарев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 Владимир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1967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Болгария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Смедарчина Зорька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1970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Болгария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Христова Екатерина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1970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Болгария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Манева Г.М.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1973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Болгария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Петков Сергей Тодоров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1973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Болгария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Петрова С.Г.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1973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Болгария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Тодоров Теодор Петрович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1989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 dirty="0">
                          <a:solidFill>
                            <a:srgbClr val="376091"/>
                          </a:solidFill>
                          <a:latin typeface="Arial Narrow"/>
                        </a:rPr>
                        <a:t>Болгария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643438" y="500042"/>
          <a:ext cx="3977045" cy="4824440"/>
        </p:xfrm>
        <a:graphic>
          <a:graphicData uri="http://schemas.openxmlformats.org/drawingml/2006/table">
            <a:tbl>
              <a:tblPr/>
              <a:tblGrid>
                <a:gridCol w="2104691"/>
                <a:gridCol w="656008"/>
                <a:gridCol w="1216346"/>
              </a:tblGrid>
              <a:tr h="4192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latin typeface="Arial Narrow"/>
                        </a:rPr>
                        <a:t>Грохульский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 Narrow"/>
                        </a:rPr>
                        <a:t> Витольд Иосифович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 Narrow"/>
                        </a:rPr>
                        <a:t>1963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376091"/>
                          </a:solidFill>
                          <a:latin typeface="Arial Narrow"/>
                        </a:rPr>
                        <a:t>Польша</a:t>
                      </a:r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45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Тыбор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Вацлав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1964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376091"/>
                          </a:solidFill>
                          <a:latin typeface="Arial Narrow"/>
                        </a:rPr>
                        <a:t>Польша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45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latin typeface="Arial Narrow"/>
                        </a:rPr>
                        <a:t>Цъвек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Стефан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1964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376091"/>
                          </a:solidFill>
                          <a:latin typeface="Arial Narrow"/>
                        </a:rPr>
                        <a:t>Польша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45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Пикульский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 А.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1965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376091"/>
                          </a:solidFill>
                          <a:latin typeface="Arial Narrow"/>
                        </a:rPr>
                        <a:t>Польша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453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226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Дубец Мирослав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1963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376091"/>
                          </a:solidFill>
                          <a:latin typeface="Arial Narrow"/>
                        </a:rPr>
                        <a:t>Чехословакия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226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400" b="0" i="0" u="none" strike="noStrike" kern="1200" dirty="0" err="1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Пайас</a:t>
                      </a:r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 Петр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1963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Чехословакия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226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400" b="0" i="0" u="none" strike="noStrike" kern="1200" dirty="0" err="1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Бамбанг</a:t>
                      </a:r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dirty="0" err="1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Пермади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latin typeface="Arial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1964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Чехословакия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226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Судник </a:t>
                      </a:r>
                      <a:r>
                        <a:rPr kumimoji="0" lang="ru-RU" sz="1400" b="0" i="0" u="none" strike="noStrike" kern="1200" dirty="0" err="1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Хрынкебиг</a:t>
                      </a:r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 Марека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1965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376091"/>
                          </a:solidFill>
                          <a:latin typeface="Arial Narrow"/>
                        </a:rPr>
                        <a:t>Чехословакия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226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400" b="0" i="0" u="none" strike="noStrike" kern="1200" dirty="0" err="1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Майлинг</a:t>
                      </a:r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dirty="0" err="1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Любомир</a:t>
                      </a:r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1966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Чехословакия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226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400" b="0" i="0" u="none" strike="noStrike" kern="1200" dirty="0" err="1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Обложински</a:t>
                      </a:r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 П.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1967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376091"/>
                          </a:solidFill>
                          <a:latin typeface="Arial Narrow"/>
                        </a:rPr>
                        <a:t>Чехословакия</a:t>
                      </a:r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226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400" b="0" i="0" u="none" strike="noStrike" kern="1200" dirty="0" err="1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Рибански</a:t>
                      </a:r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 И.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1967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376091"/>
                          </a:solidFill>
                          <a:latin typeface="Arial Narrow"/>
                        </a:rPr>
                        <a:t>Чехословакия</a:t>
                      </a:r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226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400" b="0" i="0" u="none" strike="noStrike" kern="1200" dirty="0" err="1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Труглик</a:t>
                      </a:r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 Эмиль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1968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376091"/>
                          </a:solidFill>
                          <a:latin typeface="Arial Narrow"/>
                        </a:rPr>
                        <a:t>Чехословакия</a:t>
                      </a:r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226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400" b="0" i="0" u="none" strike="noStrike" kern="1200" dirty="0" err="1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Ледницки</a:t>
                      </a:r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dirty="0" err="1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Рихард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latin typeface="Arial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1969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376091"/>
                          </a:solidFill>
                          <a:latin typeface="Arial Narrow"/>
                        </a:rPr>
                        <a:t>Чехословакия</a:t>
                      </a:r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226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400" b="0" i="0" u="none" strike="noStrike" kern="1200" dirty="0" err="1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Валкар</a:t>
                      </a:r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dirty="0" err="1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Штефан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latin typeface="Arial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1969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376091"/>
                          </a:solidFill>
                          <a:latin typeface="Arial Narrow"/>
                        </a:rPr>
                        <a:t>Чехословакия</a:t>
                      </a:r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226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400" b="0" i="0" u="none" strike="noStrike" kern="1200" dirty="0" err="1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Липтак</a:t>
                      </a:r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dirty="0" err="1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Иозеф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latin typeface="Arial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1969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376091"/>
                          </a:solidFill>
                          <a:latin typeface="Arial Narrow"/>
                        </a:rPr>
                        <a:t>Чехословакия</a:t>
                      </a:r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226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400" b="0" i="0" u="none" strike="noStrike" kern="1200" dirty="0" err="1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Лучан</a:t>
                      </a:r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dirty="0" err="1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Любомир</a:t>
                      </a:r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1976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376091"/>
                          </a:solidFill>
                          <a:latin typeface="Arial Narrow"/>
                        </a:rPr>
                        <a:t>Чехословакия</a:t>
                      </a:r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226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Мареш</a:t>
                      </a:r>
                      <a:r>
                        <a:rPr kumimoji="0" lang="ru-RU" sz="1400" b="0" i="0" u="none" strike="noStrike" kern="1200" dirty="0" smtClean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 Либор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dirty="0" smtClean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1979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376091"/>
                          </a:solidFill>
                          <a:latin typeface="Arial Narrow"/>
                        </a:rPr>
                        <a:t>Чехословакия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22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Гавор</a:t>
                      </a:r>
                      <a:r>
                        <a:rPr kumimoji="0" lang="ru-RU" sz="1400" b="0" i="0" u="none" strike="noStrike" kern="1200" dirty="0" smtClean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 Иржи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b="0" i="0" u="none" strike="noStrike" kern="1200" dirty="0" smtClean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1979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latin typeface="Arial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376091"/>
                          </a:solidFill>
                          <a:latin typeface="Arial Narrow"/>
                        </a:rPr>
                        <a:t>Чехословакия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22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dirty="0" smtClean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Брада Павел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b="0" i="0" u="none" strike="noStrike" kern="1200" dirty="0" smtClean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1979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latin typeface="Arial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376091"/>
                          </a:solidFill>
                          <a:latin typeface="Arial Narrow"/>
                        </a:rPr>
                        <a:t>Чехословакия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226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400" b="0" i="0" u="none" strike="noStrike" kern="1200" dirty="0" err="1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Фингер</a:t>
                      </a:r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 Михаэль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1989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376091"/>
                          </a:solidFill>
                          <a:latin typeface="Arial Narrow"/>
                        </a:rPr>
                        <a:t>Чехословакия</a:t>
                      </a:r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2" name="Рисунок 11" descr="cuba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5357826"/>
            <a:ext cx="1866896" cy="1400172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pic>
        <p:nvPicPr>
          <p:cNvPr id="13" name="Рисунок 12" descr="cuba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5429264"/>
            <a:ext cx="1771645" cy="1328734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pic>
        <p:nvPicPr>
          <p:cNvPr id="15" name="Рисунок 14" descr="cuba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14546" y="5000636"/>
            <a:ext cx="2190734" cy="1643050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pic>
        <p:nvPicPr>
          <p:cNvPr id="14" name="Рисунок 13" descr="cuba0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48" y="4714884"/>
            <a:ext cx="1295068" cy="1928826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9.1</a:t>
            </a:r>
            <a:endParaRPr lang="ru-RU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ертикальный свиток 3"/>
          <p:cNvSpPr/>
          <p:nvPr/>
        </p:nvSpPr>
        <p:spPr>
          <a:xfrm>
            <a:off x="132640" y="469429"/>
            <a:ext cx="8878722" cy="6225311"/>
          </a:xfrm>
          <a:prstGeom prst="verticalScroll">
            <a:avLst>
              <a:gd name="adj" fmla="val 460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5278" tIns="32639" rIns="65278" bIns="32639" numCol="1" rtlCol="0" anchor="ctr"/>
          <a:lstStyle/>
          <a:p>
            <a:pPr marL="257003">
              <a:spcAft>
                <a:spcPts val="857"/>
              </a:spcAft>
            </a:pPr>
            <a:endParaRPr lang="ru-RU" sz="14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9.1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5"/>
            <a:ext cx="9144000" cy="418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indent="385327"/>
            <a:r>
              <a:rPr lang="ru-RU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Выпускники филиала – граждане других стран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45</a:t>
            </a:fld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571472" y="1928802"/>
          <a:ext cx="4000527" cy="4731760"/>
        </p:xfrm>
        <a:graphic>
          <a:graphicData uri="http://schemas.openxmlformats.org/drawingml/2006/table">
            <a:tbl>
              <a:tblPr/>
              <a:tblGrid>
                <a:gridCol w="2571768"/>
                <a:gridCol w="571504"/>
                <a:gridCol w="857255"/>
              </a:tblGrid>
              <a:tr h="36123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latin typeface="Arial Narrow"/>
                        </a:rPr>
                        <a:t>Фернандес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Диас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Хосе Рауль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latin typeface="Arial Narrow"/>
                        </a:rPr>
                        <a:t>1974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latin typeface="Arial Narrow"/>
                        </a:rPr>
                        <a:t>Монрике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Гарсия Хосе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Херардо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1984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latin typeface="Arial Narrow"/>
                        </a:rPr>
                        <a:t>Мико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Инфанзон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Грисель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Мария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Arial Narrow"/>
                        </a:rPr>
                        <a:t>1984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Фермин Гарсия Веласко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Arial Narrow"/>
                        </a:rPr>
                        <a:t>1984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Мора Альфонсо Марио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Arial Narrow"/>
                        </a:rPr>
                        <a:t>1984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Оскар Родригес Оес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Arial Narrow"/>
                        </a:rPr>
                        <a:t>1984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Педроса Мартинес Рафаэль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1984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Arial Narrow"/>
                        </a:rPr>
                        <a:t>Сьерра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Инес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Маргарита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1984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Перес Сайяо Грисель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1984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latin typeface="Arial Narrow"/>
                        </a:rPr>
                        <a:t>Монне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Фриас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Густаво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Хосе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1986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latin typeface="Arial Narrow"/>
                        </a:rPr>
                        <a:t>Родригес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Гарсиа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Рейнальдо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Басилио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Arial Narrow"/>
                        </a:rPr>
                        <a:t>1986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latin typeface="Arial Narrow"/>
                        </a:rPr>
                        <a:t>Какбесас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Роберто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Arial Narrow"/>
                        </a:rPr>
                        <a:t>1987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 smtClean="0">
                          <a:latin typeface="Arial Narrow"/>
                        </a:rPr>
                        <a:t>Мартинес</a:t>
                      </a:r>
                      <a:r>
                        <a:rPr lang="ru-RU" sz="1400" b="0" i="0" u="none" strike="noStrike" dirty="0" smtClean="0"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latin typeface="Arial Narrow"/>
                        </a:rPr>
                        <a:t>Эрнандес</a:t>
                      </a:r>
                      <a:r>
                        <a:rPr lang="ru-RU" sz="1400" b="0" i="0" u="none" strike="noStrike" dirty="0" smtClean="0">
                          <a:latin typeface="Arial Narrow"/>
                        </a:rPr>
                        <a:t> Роберто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smtClean="0">
                          <a:latin typeface="Arial Narrow"/>
                        </a:rPr>
                        <a:t>1987</a:t>
                      </a:r>
                      <a:endParaRPr lang="ru-RU" sz="1400" b="0" i="0" u="none" strike="noStrike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smtClean="0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smtClean="0">
                          <a:latin typeface="Arial Narrow"/>
                        </a:rPr>
                        <a:t>Рока Кампанья Эрнан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smtClean="0">
                          <a:latin typeface="Arial Narrow"/>
                        </a:rPr>
                        <a:t>1987</a:t>
                      </a:r>
                      <a:endParaRPr lang="ru-RU" sz="1400" b="0" i="0" u="none" strike="noStrike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smtClean="0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smtClean="0">
                          <a:latin typeface="Arial Narrow"/>
                        </a:rPr>
                        <a:t>Хуан Томас Серхера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smtClean="0">
                          <a:latin typeface="Arial Narrow"/>
                        </a:rPr>
                        <a:t>1988</a:t>
                      </a:r>
                      <a:endParaRPr lang="ru-RU" sz="1400" b="0" i="0" u="none" strike="noStrike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smtClean="0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smtClean="0">
                          <a:latin typeface="Arial Narrow"/>
                        </a:rPr>
                        <a:t>Хесус Лубиан Риос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smtClean="0">
                          <a:latin typeface="Arial Narrow"/>
                        </a:rPr>
                        <a:t>1988</a:t>
                      </a:r>
                      <a:endParaRPr lang="ru-RU" sz="1400" b="0" i="0" u="none" strike="noStrike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smtClean="0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  <a:endParaRPr lang="ru-RU" sz="1400" b="0" i="0" u="none" strike="noStrike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smtClean="0">
                          <a:latin typeface="Arial Narrow"/>
                        </a:rPr>
                        <a:t>Иван Падрон Диас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smtClean="0">
                          <a:latin typeface="Arial Narrow"/>
                        </a:rPr>
                        <a:t>1988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smtClean="0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  <a:endParaRPr lang="ru-RU" sz="1400" b="0" i="0" u="none" strike="noStrike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smtClean="0">
                          <a:latin typeface="Arial Narrow"/>
                        </a:rPr>
                        <a:t>Османи Фернандес Батиста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smtClean="0">
                          <a:latin typeface="Arial Narrow"/>
                        </a:rPr>
                        <a:t>1988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smtClean="0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  <a:endParaRPr lang="ru-RU" sz="1400" b="0" i="0" u="none" strike="noStrike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777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smtClean="0">
                          <a:latin typeface="Arial Narrow"/>
                        </a:rPr>
                        <a:t>Нельсон Хусто Родригес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smtClean="0">
                          <a:latin typeface="Arial Narrow"/>
                        </a:rPr>
                        <a:t>1988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smtClean="0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smtClean="0">
                          <a:latin typeface="Arial Narrow"/>
                        </a:rPr>
                        <a:t>Хорке Луис Янио Трухильо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smtClean="0">
                          <a:latin typeface="Arial Narrow"/>
                        </a:rPr>
                        <a:t>1988</a:t>
                      </a:r>
                      <a:endParaRPr lang="ru-RU" sz="1400" b="0" i="0" u="none" strike="noStrike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5072066" y="857232"/>
          <a:ext cx="3857652" cy="4516680"/>
        </p:xfrm>
        <a:graphic>
          <a:graphicData uri="http://schemas.openxmlformats.org/drawingml/2006/table">
            <a:tbl>
              <a:tblPr/>
              <a:tblGrid>
                <a:gridCol w="2500330"/>
                <a:gridCol w="571504"/>
                <a:gridCol w="785818"/>
              </a:tblGrid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Arial Narrow"/>
                        </a:rPr>
                        <a:t>Марио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Пирис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Сильера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1988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Луис Бали Гиль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1988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Arial Narrow"/>
                        </a:rPr>
                        <a:t>Перес Санчес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Рейнальдо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1988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latin typeface="Arial Narrow"/>
                        </a:rPr>
                        <a:t>Лабрада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Росадо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Алексис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Arial Narrow"/>
                        </a:rPr>
                        <a:t>1989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Морено Фриас Эрнестон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1989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Родригес Мануэль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1989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latin typeface="Arial Narrow"/>
                        </a:rPr>
                        <a:t>Авила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Ортис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Карлос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Arial Narrow"/>
                        </a:rPr>
                        <a:t>1989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Arial Narrow"/>
                        </a:rPr>
                        <a:t>Перес де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Моралес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Хорхе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1989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777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Изнага Эскобар Нормандо Эрнесто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1989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Усагауа Рамос Зенаида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1989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latin typeface="Arial Narrow"/>
                        </a:rPr>
                        <a:t>Пупо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Пальма Карлос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1990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latin typeface="Arial Narrow"/>
                        </a:rPr>
                        <a:t>Руиз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Приато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Гловер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1990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Миранда Пантоха Карлос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1990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777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Лопес Кабальеро Рохелио Антонио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1990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Родригес Перес Хосе Луис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1990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latin typeface="Arial Narrow"/>
                        </a:rPr>
                        <a:t>Клавихо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Котайс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Альберто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1991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Гарсиа Фернандес Мария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1991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Маркес Яухерит Лазаро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1991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Пантоха Энрикес Хоэль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1991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Arial Narrow"/>
                        </a:rPr>
                        <a:t>Байес Хорхе Карлос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1992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Наварро Серрано Хулио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1992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376091"/>
                          </a:solidFill>
                          <a:latin typeface="Arial Narrow"/>
                        </a:rPr>
                        <a:t>Куба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2" name="Рисунок 11" descr="cuba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80" y="5429264"/>
            <a:ext cx="2438400" cy="1618470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pic>
        <p:nvPicPr>
          <p:cNvPr id="13" name="Рисунок 12" descr="cuba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428604"/>
            <a:ext cx="1938334" cy="1363882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ертикальный свиток 3"/>
          <p:cNvSpPr/>
          <p:nvPr/>
        </p:nvSpPr>
        <p:spPr>
          <a:xfrm>
            <a:off x="132640" y="469429"/>
            <a:ext cx="8878722" cy="6225311"/>
          </a:xfrm>
          <a:prstGeom prst="verticalScroll">
            <a:avLst>
              <a:gd name="adj" fmla="val 460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5278" tIns="32639" rIns="65278" bIns="32639" numCol="1" rtlCol="0" anchor="ctr"/>
          <a:lstStyle/>
          <a:p>
            <a:pPr marL="257003">
              <a:spcAft>
                <a:spcPts val="857"/>
              </a:spcAft>
            </a:pPr>
            <a:endParaRPr lang="ru-RU" sz="14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9.2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5"/>
            <a:ext cx="9144000" cy="418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indent="385327"/>
            <a:r>
              <a:rPr lang="ru-RU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Выпускники филиала – граждане других стран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46</a:t>
            </a:fld>
            <a:endParaRPr lang="ru-RU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643437" y="785794"/>
          <a:ext cx="3691293" cy="4301600"/>
        </p:xfrm>
        <a:graphic>
          <a:graphicData uri="http://schemas.openxmlformats.org/drawingml/2006/table">
            <a:tbl>
              <a:tblPr/>
              <a:tblGrid>
                <a:gridCol w="2453291"/>
                <a:gridCol w="530441"/>
                <a:gridCol w="707561"/>
              </a:tblGrid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Петруски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 Игорь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2006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США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Нгуен Минь Тхи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Arial Narrow"/>
                        </a:rPr>
                        <a:t>1973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Вьетнам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latin typeface="Arial Narrow"/>
                        </a:rPr>
                        <a:t>Нгуен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Суан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Хан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1975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Вьетнам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Нгуен Динь Винь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1985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Вьетнам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Нгун Динь Данг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1985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Вьетнам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latin typeface="Arial Narrow"/>
                        </a:rPr>
                        <a:t>Фам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Ле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Киен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1985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376091"/>
                          </a:solidFill>
                          <a:latin typeface="Arial Narrow"/>
                        </a:rPr>
                        <a:t>Вьетнам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latin typeface="Arial Narrow"/>
                        </a:rPr>
                        <a:t>Чан </a:t>
                      </a:r>
                      <a:r>
                        <a:rPr lang="ru-RU" sz="1400" b="0" i="0" u="none" strike="noStrike" dirty="0" err="1" smtClean="0">
                          <a:latin typeface="Arial Narrow"/>
                        </a:rPr>
                        <a:t>Куанг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latin typeface="Arial Narrow"/>
                        </a:rPr>
                        <a:t>1987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376091"/>
                          </a:solidFill>
                          <a:latin typeface="Arial Narrow"/>
                        </a:rPr>
                        <a:t>Вьетнам</a:t>
                      </a:r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Arial Narrow"/>
                        </a:rPr>
                        <a:t>Сами Хасан Эль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Самаран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1966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FF0000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Arial Narrow"/>
                        </a:rPr>
                        <a:t>Вымазал Милан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1966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FF0000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Наинг Лин Тун.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2010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 Мьянма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Вей Аунг.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2010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 Мьянма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Хейн Кью.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2010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 Мьянма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Мье Вин Хтун.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2010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 Мьянма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Аунг Зин У.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2010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376091"/>
                          </a:solidFill>
                          <a:latin typeface="Arial Narrow"/>
                        </a:rPr>
                        <a:t> Мьянма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Тхант Зин Вин.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2010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 Мьянма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Аунг Наинг Мьинт.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2010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 Мьянма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Arial Narrow"/>
                        </a:rPr>
                        <a:t>Мин Кхат Ко.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2010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376091"/>
                          </a:solidFill>
                          <a:latin typeface="Arial Narrow"/>
                        </a:rPr>
                        <a:t> Мьянма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00034" y="785794"/>
          <a:ext cx="4000527" cy="4516680"/>
        </p:xfrm>
        <a:graphic>
          <a:graphicData uri="http://schemas.openxmlformats.org/drawingml/2006/table">
            <a:tbl>
              <a:tblPr/>
              <a:tblGrid>
                <a:gridCol w="2571768"/>
                <a:gridCol w="571504"/>
                <a:gridCol w="857255"/>
              </a:tblGrid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Чойдогийн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Цэрэн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1965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376091"/>
                          </a:solidFill>
                          <a:latin typeface="Arial Narrow"/>
                        </a:rPr>
                        <a:t>Монголия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Данзан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Баатор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1968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Монголия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Агваанчултэм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Пурэв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1971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376091"/>
                          </a:solidFill>
                          <a:latin typeface="Arial Narrow"/>
                        </a:rPr>
                        <a:t>Монголия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Даваасурэнгийн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Батмунх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1978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376091"/>
                          </a:solidFill>
                          <a:latin typeface="Arial Narrow"/>
                        </a:rPr>
                        <a:t>Монголия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latin typeface="Arial Narrow"/>
                        </a:rPr>
                        <a:t>Сэрээтрийн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Л.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1985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376091"/>
                          </a:solidFill>
                          <a:latin typeface="Arial Narrow"/>
                        </a:rPr>
                        <a:t>Монголия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latin typeface="Arial Narrow"/>
                        </a:rPr>
                        <a:t>Кан Су </a:t>
                      </a:r>
                      <a:r>
                        <a:rPr lang="ru-RU" sz="1400" b="0" i="0" u="none" strike="noStrike" dirty="0" err="1" smtClean="0">
                          <a:latin typeface="Arial Narrow"/>
                        </a:rPr>
                        <a:t>Ман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latin typeface="Arial Narrow"/>
                        </a:rPr>
                        <a:t>1963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376091"/>
                          </a:solidFill>
                          <a:latin typeface="Arial Narrow"/>
                        </a:rPr>
                        <a:t>Корея</a:t>
                      </a:r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latin typeface="Arial Narrow"/>
                        </a:rPr>
                        <a:t>Ли </a:t>
                      </a:r>
                      <a:r>
                        <a:rPr lang="ru-RU" sz="1400" b="0" i="0" u="none" strike="noStrike" dirty="0" err="1" smtClean="0">
                          <a:latin typeface="Arial Narrow"/>
                        </a:rPr>
                        <a:t>Кван</a:t>
                      </a:r>
                      <a:r>
                        <a:rPr lang="ru-RU" sz="1400" b="0" i="0" u="none" strike="noStrike" dirty="0" smtClean="0"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latin typeface="Arial Narrow"/>
                        </a:rPr>
                        <a:t>Нен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latin typeface="Arial Narrow"/>
                        </a:rPr>
                        <a:t>1963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376091"/>
                          </a:solidFill>
                          <a:latin typeface="Arial Narrow"/>
                        </a:rPr>
                        <a:t>Корея</a:t>
                      </a:r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 smtClean="0">
                          <a:latin typeface="Arial Narrow"/>
                        </a:rPr>
                        <a:t>Ши</a:t>
                      </a:r>
                      <a:r>
                        <a:rPr lang="ru-RU" sz="1400" b="0" i="0" u="none" strike="noStrike" dirty="0" smtClean="0">
                          <a:latin typeface="Arial Narrow"/>
                        </a:rPr>
                        <a:t> Шуан </a:t>
                      </a:r>
                      <a:r>
                        <a:rPr lang="ru-RU" sz="1400" b="0" i="0" u="none" strike="noStrike" dirty="0" err="1" smtClean="0">
                          <a:latin typeface="Arial Narrow"/>
                        </a:rPr>
                        <a:t>Уи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latin typeface="Arial Narrow"/>
                        </a:rPr>
                        <a:t>1963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376091"/>
                          </a:solidFill>
                          <a:latin typeface="Arial Narrow"/>
                        </a:rPr>
                        <a:t>Корея</a:t>
                      </a:r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Шреста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Бишу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Ман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1964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376091"/>
                          </a:solidFill>
                          <a:latin typeface="Arial Narrow"/>
                        </a:rPr>
                        <a:t>Индонезия</a:t>
                      </a:r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Arial Narrow"/>
                        </a:rPr>
                        <a:t>Аль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Зуйбеди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Абдуль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Джабар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Аббас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1963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Ирак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Arial Narrow"/>
                        </a:rPr>
                        <a:t>Абдул Рада Аль Хор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1966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Ирак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Arial Narrow"/>
                        </a:rPr>
                        <a:t>Мухан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Манхель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Аль-Бейдови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Arial Narrow"/>
                        </a:rPr>
                        <a:t>1966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Ирак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Изадпанах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Абдолмаджид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2006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376091"/>
                          </a:solidFill>
                          <a:latin typeface="Arial Narrow"/>
                        </a:rPr>
                        <a:t>Иран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Бакуи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 Али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2004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376091"/>
                          </a:solidFill>
                          <a:latin typeface="Arial Narrow"/>
                        </a:rPr>
                        <a:t>Иран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9854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777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latin typeface="Arial Narrow"/>
                        </a:rPr>
                        <a:t>Муса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Саид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Аббас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Муххамед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Arial Narrow"/>
                        </a:rPr>
                        <a:t>1963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376091"/>
                          </a:solidFill>
                          <a:latin typeface="Arial Narrow"/>
                        </a:rPr>
                        <a:t>Египет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latin typeface="Arial Narrow"/>
                        </a:rPr>
                        <a:t>Реда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Махмуд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Х.Э.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Arial Narrow"/>
                        </a:rPr>
                        <a:t>1976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376091"/>
                          </a:solidFill>
                          <a:latin typeface="Arial Narrow"/>
                        </a:rPr>
                        <a:t>Египет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Arial Narrow"/>
                        </a:rPr>
                        <a:t>Эль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Ногар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Набиль</a:t>
                      </a:r>
                      <a:r>
                        <a:rPr lang="ru-RU" sz="1400" b="0" i="0" u="none" strike="noStrike" dirty="0">
                          <a:latin typeface="Arial Narrow"/>
                        </a:rPr>
                        <a:t> </a:t>
                      </a:r>
                      <a:r>
                        <a:rPr lang="ru-RU" sz="1400" b="0" i="0" u="none" strike="noStrike" dirty="0" err="1">
                          <a:latin typeface="Arial Narrow"/>
                        </a:rPr>
                        <a:t>М.Муса</a:t>
                      </a:r>
                      <a:endParaRPr lang="ru-RU" sz="1400" b="0" i="0" u="none" strike="noStrike" dirty="0"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Arial Narrow"/>
                        </a:rPr>
                        <a:t>1963</a:t>
                      </a: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376091"/>
                        </a:solidFill>
                        <a:latin typeface="Arial Narrow"/>
                      </a:endParaRPr>
                    </a:p>
                  </a:txBody>
                  <a:tcPr marL="1720" marR="1720" marT="17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2" name="Рисунок 11" descr="cuba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5354978"/>
            <a:ext cx="2366962" cy="1503021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pic>
        <p:nvPicPr>
          <p:cNvPr id="13" name="Рисунок 12" descr="cuba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3429000"/>
            <a:ext cx="1262058" cy="1262058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pic>
        <p:nvPicPr>
          <p:cNvPr id="14" name="Рисунок 13" descr="cuba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7752" y="5243514"/>
            <a:ext cx="2152648" cy="1614486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142844" y="1000108"/>
            <a:ext cx="2428892" cy="37147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marL="51400"/>
            <a:r>
              <a:rPr lang="ru-RU" sz="1200" b="1" dirty="0" err="1" smtClean="0">
                <a:latin typeface="Arial Narrow" pitchFamily="34" charset="0"/>
              </a:rPr>
              <a:t>Базнат</a:t>
            </a:r>
            <a:r>
              <a:rPr lang="ru-RU" sz="1200" b="1" dirty="0" smtClean="0">
                <a:latin typeface="Arial Narrow" pitchFamily="34" charset="0"/>
              </a:rPr>
              <a:t> </a:t>
            </a:r>
            <a:r>
              <a:rPr lang="ru-RU" sz="1200" b="1" dirty="0" err="1" smtClean="0">
                <a:latin typeface="Arial Narrow" pitchFamily="34" charset="0"/>
              </a:rPr>
              <a:t>Мирча</a:t>
            </a:r>
            <a:r>
              <a:rPr lang="ru-RU" sz="1200" b="1" dirty="0" smtClean="0">
                <a:latin typeface="Arial Narrow" pitchFamily="34" charset="0"/>
              </a:rPr>
              <a:t> И.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Голубь А.А.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Гудима К.К.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Доготарь</a:t>
            </a:r>
            <a:r>
              <a:rPr lang="ru-RU" sz="1200" b="1" dirty="0" smtClean="0">
                <a:latin typeface="Arial Narrow" pitchFamily="34" charset="0"/>
              </a:rPr>
              <a:t> Г.Е.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Елисеев С.М.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Жереги</a:t>
            </a:r>
            <a:r>
              <a:rPr lang="ru-RU" sz="1200" b="1" dirty="0" smtClean="0">
                <a:latin typeface="Arial Narrow" pitchFamily="34" charset="0"/>
              </a:rPr>
              <a:t> Ф.Г.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Зиновьев Г.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Калпажиу</a:t>
            </a:r>
            <a:r>
              <a:rPr lang="ru-RU" sz="1200" b="1" dirty="0" smtClean="0">
                <a:latin typeface="Arial Narrow" pitchFamily="34" charset="0"/>
              </a:rPr>
              <a:t> М.К.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Каптарь</a:t>
            </a:r>
            <a:r>
              <a:rPr lang="ru-RU" sz="1200" b="1" dirty="0" smtClean="0">
                <a:latin typeface="Arial Narrow" pitchFamily="34" charset="0"/>
              </a:rPr>
              <a:t> Л.П.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Келогру</a:t>
            </a:r>
            <a:r>
              <a:rPr lang="ru-RU" sz="1200" b="1" dirty="0" smtClean="0">
                <a:latin typeface="Arial Narrow" pitchFamily="34" charset="0"/>
              </a:rPr>
              <a:t> В.Ю.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Машник</a:t>
            </a:r>
            <a:r>
              <a:rPr lang="ru-RU" sz="1200" b="1" dirty="0" smtClean="0">
                <a:latin typeface="Arial Narrow" pitchFamily="34" charset="0"/>
              </a:rPr>
              <a:t> С.Г.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Москаленко</a:t>
            </a:r>
            <a:r>
              <a:rPr lang="ru-RU" sz="1200" b="1" dirty="0" smtClean="0">
                <a:latin typeface="Arial Narrow" pitchFamily="34" charset="0"/>
              </a:rPr>
              <a:t> Т.В.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Мыцэ</a:t>
            </a:r>
            <a:r>
              <a:rPr lang="ru-RU" sz="1200" b="1" dirty="0" smtClean="0">
                <a:latin typeface="Arial Narrow" pitchFamily="34" charset="0"/>
              </a:rPr>
              <a:t> А.А.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Палий Юрий Г.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Пальчик В.В.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Порческу</a:t>
            </a:r>
            <a:r>
              <a:rPr lang="ru-RU" sz="1200" b="1" dirty="0" smtClean="0">
                <a:latin typeface="Arial Narrow" pitchFamily="34" charset="0"/>
              </a:rPr>
              <a:t> И.Г.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Смиричинский</a:t>
            </a:r>
            <a:r>
              <a:rPr lang="ru-RU" sz="1200" b="1" dirty="0" smtClean="0">
                <a:latin typeface="Arial Narrow" pitchFamily="34" charset="0"/>
              </a:rPr>
              <a:t> В.И.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Филат</a:t>
            </a:r>
            <a:r>
              <a:rPr lang="ru-RU" sz="1200" b="1" dirty="0" smtClean="0">
                <a:latin typeface="Arial Narrow" pitchFamily="34" charset="0"/>
              </a:rPr>
              <a:t> В.Ф.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Черней М.И.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Чернобай В.А.</a:t>
            </a:r>
          </a:p>
          <a:p>
            <a:pPr marL="51400"/>
            <a:endParaRPr lang="ru-RU" sz="1200" b="1" dirty="0" smtClean="0">
              <a:latin typeface="Arial Narrow" pitchFamily="34" charset="0"/>
            </a:endParaRPr>
          </a:p>
        </p:txBody>
      </p:sp>
      <p:sp>
        <p:nvSpPr>
          <p:cNvPr id="5" name="Прямоугольник с одним вырезанным углом 4"/>
          <p:cNvSpPr/>
          <p:nvPr/>
        </p:nvSpPr>
        <p:spPr>
          <a:xfrm>
            <a:off x="142844" y="571480"/>
            <a:ext cx="2428892" cy="544289"/>
          </a:xfrm>
          <a:prstGeom prst="snip1Rect">
            <a:avLst/>
          </a:prstGeom>
          <a:solidFill>
            <a:srgbClr val="FFFF00"/>
          </a:solidFill>
          <a:ln w="38100">
            <a:solidFill>
              <a:srgbClr val="7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Молдова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47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643174" y="1000108"/>
            <a:ext cx="2214578" cy="2786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marL="51400"/>
            <a:r>
              <a:rPr lang="ru-RU" sz="1200" b="1" dirty="0" smtClean="0">
                <a:latin typeface="Arial Narrow" pitchFamily="34" charset="0"/>
              </a:rPr>
              <a:t>Дворник А.М.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Капшай</a:t>
            </a:r>
            <a:r>
              <a:rPr lang="ru-RU" sz="1200" b="1" dirty="0" smtClean="0">
                <a:latin typeface="Arial Narrow" pitchFamily="34" charset="0"/>
              </a:rPr>
              <a:t> В.Н.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Кульчицкий</a:t>
            </a:r>
            <a:r>
              <a:rPr lang="ru-RU" sz="1200" b="1" dirty="0" smtClean="0">
                <a:latin typeface="Arial Narrow" pitchFamily="34" charset="0"/>
              </a:rPr>
              <a:t> Ю.А.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Курилин А.С.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Леонович</a:t>
            </a:r>
            <a:r>
              <a:rPr lang="ru-RU" sz="1200" b="1" dirty="0" smtClean="0">
                <a:latin typeface="Arial Narrow" pitchFamily="34" charset="0"/>
              </a:rPr>
              <a:t> А.А.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Линкевич</a:t>
            </a:r>
            <a:r>
              <a:rPr lang="ru-RU" sz="1200" b="1" dirty="0" smtClean="0">
                <a:latin typeface="Arial Narrow" pitchFamily="34" charset="0"/>
              </a:rPr>
              <a:t> А.Д.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Лобах</a:t>
            </a:r>
            <a:r>
              <a:rPr lang="ru-RU" sz="1200" b="1" dirty="0" smtClean="0">
                <a:latin typeface="Arial Narrow" pitchFamily="34" charset="0"/>
              </a:rPr>
              <a:t> В.Н.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Русакович</a:t>
            </a:r>
            <a:r>
              <a:rPr lang="ru-RU" sz="1200" b="1" dirty="0" smtClean="0">
                <a:latin typeface="Arial Narrow" pitchFamily="34" charset="0"/>
              </a:rPr>
              <a:t> Н.А. 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Сахно Н.П.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Скоморохов А.Г.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Соловцов</a:t>
            </a:r>
            <a:r>
              <a:rPr lang="ru-RU" sz="1200" b="1" dirty="0" smtClean="0">
                <a:latin typeface="Arial Narrow" pitchFamily="34" charset="0"/>
              </a:rPr>
              <a:t> И.Л.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Степкин В.П.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Тепляков В.Г.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Шульга С.Г.</a:t>
            </a:r>
            <a:endParaRPr lang="ru-RU" sz="1200" b="1" dirty="0" err="1" smtClean="0">
              <a:latin typeface="Arial Narrow" pitchFamily="34" charset="0"/>
            </a:endParaRPr>
          </a:p>
        </p:txBody>
      </p:sp>
      <p:sp>
        <p:nvSpPr>
          <p:cNvPr id="12" name="Прямоугольник с одним вырезанным углом 11"/>
          <p:cNvSpPr/>
          <p:nvPr/>
        </p:nvSpPr>
        <p:spPr>
          <a:xfrm>
            <a:off x="2643174" y="571480"/>
            <a:ext cx="2214578" cy="408217"/>
          </a:xfrm>
          <a:prstGeom prst="snip1Rect">
            <a:avLst/>
          </a:prstGeom>
          <a:solidFill>
            <a:srgbClr val="FFFF00"/>
          </a:solidFill>
          <a:ln w="38100">
            <a:solidFill>
              <a:srgbClr val="7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Беларусь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857752" y="1000108"/>
            <a:ext cx="2143140" cy="1214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marL="51400"/>
            <a:r>
              <a:rPr lang="ru-RU" sz="1200" b="1" dirty="0" err="1" smtClean="0">
                <a:latin typeface="Arial Narrow" pitchFamily="34" charset="0"/>
              </a:rPr>
              <a:t>Ломидзе</a:t>
            </a:r>
            <a:r>
              <a:rPr lang="ru-RU" sz="1200" b="1" dirty="0" smtClean="0">
                <a:latin typeface="Arial Narrow" pitchFamily="34" charset="0"/>
              </a:rPr>
              <a:t> И.Р.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Мжавия</a:t>
            </a:r>
            <a:r>
              <a:rPr lang="ru-RU" sz="1200" b="1" dirty="0" smtClean="0">
                <a:latin typeface="Arial Narrow" pitchFamily="34" charset="0"/>
              </a:rPr>
              <a:t> Д.А.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Ткебучева</a:t>
            </a:r>
            <a:r>
              <a:rPr lang="ru-RU" sz="1200" b="1" dirty="0" smtClean="0">
                <a:latin typeface="Arial Narrow" pitchFamily="34" charset="0"/>
              </a:rPr>
              <a:t> Ф.Г.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Чавлейшвили</a:t>
            </a:r>
            <a:r>
              <a:rPr lang="ru-RU" sz="1200" b="1" dirty="0" smtClean="0">
                <a:latin typeface="Arial Narrow" pitchFamily="34" charset="0"/>
              </a:rPr>
              <a:t> М.П.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Элиашвили</a:t>
            </a:r>
            <a:r>
              <a:rPr lang="ru-RU" sz="1200" b="1" dirty="0" smtClean="0">
                <a:latin typeface="Arial Narrow" pitchFamily="34" charset="0"/>
              </a:rPr>
              <a:t> М.А.</a:t>
            </a:r>
          </a:p>
        </p:txBody>
      </p:sp>
      <p:sp>
        <p:nvSpPr>
          <p:cNvPr id="14" name="Прямоугольник с одним вырезанным углом 13"/>
          <p:cNvSpPr/>
          <p:nvPr/>
        </p:nvSpPr>
        <p:spPr>
          <a:xfrm>
            <a:off x="4857752" y="571480"/>
            <a:ext cx="2143140" cy="408217"/>
          </a:xfrm>
          <a:prstGeom prst="snip1Rect">
            <a:avLst/>
          </a:prstGeom>
          <a:solidFill>
            <a:srgbClr val="FFFF00"/>
          </a:solidFill>
          <a:ln w="38100">
            <a:solidFill>
              <a:srgbClr val="7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Грузия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929454" y="3500438"/>
            <a:ext cx="2214546" cy="3357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marL="51400"/>
            <a:r>
              <a:rPr lang="ru-RU" sz="1000" b="1" dirty="0" smtClean="0">
                <a:latin typeface="Arial Narrow" pitchFamily="34" charset="0"/>
              </a:rPr>
              <a:t>Абдуллин Ф.З. </a:t>
            </a:r>
          </a:p>
          <a:p>
            <a:pPr marL="51400"/>
            <a:r>
              <a:rPr lang="ru-RU" sz="1000" b="1" dirty="0" err="1" smtClean="0">
                <a:latin typeface="Arial Narrow" pitchFamily="34" charset="0"/>
              </a:rPr>
              <a:t>Авезов</a:t>
            </a:r>
            <a:r>
              <a:rPr lang="ru-RU" sz="1000" b="1" dirty="0" smtClean="0">
                <a:latin typeface="Arial Narrow" pitchFamily="34" charset="0"/>
              </a:rPr>
              <a:t> А.Д. </a:t>
            </a:r>
          </a:p>
          <a:p>
            <a:pPr marL="51400"/>
            <a:r>
              <a:rPr lang="ru-RU" sz="1000" b="1" dirty="0" smtClean="0">
                <a:latin typeface="Arial Narrow" pitchFamily="34" charset="0"/>
              </a:rPr>
              <a:t>Ахмедов Д.</a:t>
            </a:r>
          </a:p>
          <a:p>
            <a:pPr marL="51400"/>
            <a:r>
              <a:rPr lang="ru-RU" sz="1000" b="1" dirty="0" err="1" smtClean="0">
                <a:latin typeface="Arial Narrow" pitchFamily="34" charset="0"/>
              </a:rPr>
              <a:t>Бадалов</a:t>
            </a:r>
            <a:r>
              <a:rPr lang="ru-RU" sz="1000" b="1" dirty="0" smtClean="0">
                <a:latin typeface="Arial Narrow" pitchFamily="34" charset="0"/>
              </a:rPr>
              <a:t> Х.Б.</a:t>
            </a:r>
          </a:p>
          <a:p>
            <a:pPr marL="51400"/>
            <a:r>
              <a:rPr lang="ru-RU" sz="1000" b="1" dirty="0" err="1" smtClean="0">
                <a:latin typeface="Arial Narrow" pitchFamily="34" charset="0"/>
              </a:rPr>
              <a:t>Гиясов</a:t>
            </a:r>
            <a:r>
              <a:rPr lang="ru-RU" sz="1000" b="1" dirty="0" smtClean="0">
                <a:latin typeface="Arial Narrow" pitchFamily="34" charset="0"/>
              </a:rPr>
              <a:t> И.</a:t>
            </a:r>
          </a:p>
          <a:p>
            <a:pPr marL="51400"/>
            <a:r>
              <a:rPr lang="ru-RU" sz="1000" b="1" dirty="0" err="1" smtClean="0">
                <a:latin typeface="Arial Narrow" pitchFamily="34" charset="0"/>
              </a:rPr>
              <a:t>Залалетдинов</a:t>
            </a:r>
            <a:r>
              <a:rPr lang="ru-RU" sz="1000" b="1" dirty="0" smtClean="0">
                <a:latin typeface="Arial Narrow" pitchFamily="34" charset="0"/>
              </a:rPr>
              <a:t> Р.</a:t>
            </a:r>
          </a:p>
          <a:p>
            <a:pPr marL="51400"/>
            <a:r>
              <a:rPr lang="ru-RU" sz="1000" b="1" dirty="0" err="1" smtClean="0">
                <a:latin typeface="Arial Narrow" pitchFamily="34" charset="0"/>
              </a:rPr>
              <a:t>Ибатов</a:t>
            </a:r>
            <a:r>
              <a:rPr lang="ru-RU" sz="1000" b="1" dirty="0" smtClean="0">
                <a:latin typeface="Arial Narrow" pitchFamily="34" charset="0"/>
              </a:rPr>
              <a:t> Р.М.</a:t>
            </a:r>
          </a:p>
          <a:p>
            <a:pPr marL="51400"/>
            <a:r>
              <a:rPr lang="ru-RU" sz="1000" b="1" dirty="0" err="1" smtClean="0">
                <a:latin typeface="Arial Narrow" pitchFamily="34" charset="0"/>
              </a:rPr>
              <a:t>Иргазиев</a:t>
            </a:r>
            <a:r>
              <a:rPr lang="ru-RU" sz="1000" b="1" dirty="0" smtClean="0">
                <a:latin typeface="Arial Narrow" pitchFamily="34" charset="0"/>
              </a:rPr>
              <a:t> Б.</a:t>
            </a:r>
          </a:p>
          <a:p>
            <a:pPr marL="51400"/>
            <a:r>
              <a:rPr lang="ru-RU" sz="1000" b="1" dirty="0" err="1" smtClean="0">
                <a:latin typeface="Arial Narrow" pitchFamily="34" charset="0"/>
              </a:rPr>
              <a:t>Исраилов</a:t>
            </a:r>
            <a:r>
              <a:rPr lang="ru-RU" sz="1000" b="1" dirty="0" smtClean="0">
                <a:latin typeface="Arial Narrow" pitchFamily="34" charset="0"/>
              </a:rPr>
              <a:t> З.</a:t>
            </a:r>
          </a:p>
          <a:p>
            <a:pPr marL="51400"/>
            <a:r>
              <a:rPr lang="ru-RU" sz="1000" b="1" dirty="0" smtClean="0">
                <a:latin typeface="Arial Narrow" pitchFamily="34" charset="0"/>
              </a:rPr>
              <a:t>Матвеев В.И.</a:t>
            </a:r>
          </a:p>
          <a:p>
            <a:pPr marL="51400"/>
            <a:r>
              <a:rPr lang="ru-RU" sz="1000" b="1" dirty="0" smtClean="0">
                <a:latin typeface="Arial Narrow" pitchFamily="34" charset="0"/>
              </a:rPr>
              <a:t>Матвеев В.И.</a:t>
            </a:r>
          </a:p>
          <a:p>
            <a:pPr marL="51400"/>
            <a:r>
              <a:rPr lang="ru-RU" sz="1000" b="1" dirty="0" err="1" smtClean="0">
                <a:latin typeface="Arial Narrow" pitchFamily="34" charset="0"/>
              </a:rPr>
              <a:t>Мирзаахмедов</a:t>
            </a:r>
            <a:r>
              <a:rPr lang="ru-RU" sz="1000" b="1" dirty="0" smtClean="0">
                <a:latin typeface="Arial Narrow" pitchFamily="34" charset="0"/>
              </a:rPr>
              <a:t> М.Х. </a:t>
            </a:r>
          </a:p>
          <a:p>
            <a:pPr marL="51400"/>
            <a:r>
              <a:rPr lang="ru-RU" sz="1000" b="1" dirty="0" err="1" smtClean="0">
                <a:latin typeface="Arial Narrow" pitchFamily="34" charset="0"/>
              </a:rPr>
              <a:t>Муминов</a:t>
            </a:r>
            <a:r>
              <a:rPr lang="ru-RU" sz="1000" b="1" dirty="0" smtClean="0">
                <a:latin typeface="Arial Narrow" pitchFamily="34" charset="0"/>
              </a:rPr>
              <a:t> К.</a:t>
            </a:r>
          </a:p>
          <a:p>
            <a:pPr marL="51400"/>
            <a:r>
              <a:rPr lang="ru-RU" sz="1000" b="1" dirty="0" err="1" smtClean="0">
                <a:latin typeface="Arial Narrow" pitchFamily="34" charset="0"/>
              </a:rPr>
              <a:t>Мусаханов</a:t>
            </a:r>
            <a:r>
              <a:rPr lang="ru-RU" sz="1000" b="1" dirty="0" smtClean="0">
                <a:latin typeface="Arial Narrow" pitchFamily="34" charset="0"/>
              </a:rPr>
              <a:t> М.М.</a:t>
            </a:r>
          </a:p>
          <a:p>
            <a:pPr marL="51400"/>
            <a:r>
              <a:rPr lang="ru-RU" sz="1000" b="1" dirty="0" err="1" smtClean="0">
                <a:latin typeface="Arial Narrow" pitchFamily="34" charset="0"/>
              </a:rPr>
              <a:t>Назмитдинов</a:t>
            </a:r>
            <a:r>
              <a:rPr lang="ru-RU" sz="1000" b="1" dirty="0" smtClean="0">
                <a:latin typeface="Arial Narrow" pitchFamily="34" charset="0"/>
              </a:rPr>
              <a:t> Р.Г.</a:t>
            </a:r>
          </a:p>
          <a:p>
            <a:pPr marL="51400"/>
            <a:r>
              <a:rPr lang="ru-RU" sz="1000" b="1" dirty="0" err="1" smtClean="0">
                <a:latin typeface="Arial Narrow" pitchFamily="34" charset="0"/>
              </a:rPr>
              <a:t>Нуритдинов</a:t>
            </a:r>
            <a:r>
              <a:rPr lang="ru-RU" sz="1000" b="1" dirty="0" smtClean="0">
                <a:latin typeface="Arial Narrow" pitchFamily="34" charset="0"/>
              </a:rPr>
              <a:t> Х.</a:t>
            </a:r>
          </a:p>
          <a:p>
            <a:pPr marL="51400"/>
            <a:r>
              <a:rPr lang="ru-RU" sz="1000" b="1" dirty="0" err="1" smtClean="0">
                <a:latin typeface="Arial Narrow" pitchFamily="34" charset="0"/>
              </a:rPr>
              <a:t>Ракитянский</a:t>
            </a:r>
            <a:r>
              <a:rPr lang="ru-RU" sz="1000" b="1" dirty="0" smtClean="0">
                <a:latin typeface="Arial Narrow" pitchFamily="34" charset="0"/>
              </a:rPr>
              <a:t> С.А.</a:t>
            </a:r>
          </a:p>
          <a:p>
            <a:pPr marL="51400"/>
            <a:r>
              <a:rPr lang="ru-RU" sz="1000" b="1" dirty="0" err="1" smtClean="0">
                <a:latin typeface="Arial Narrow" pitchFamily="34" charset="0"/>
              </a:rPr>
              <a:t>Усманов</a:t>
            </a:r>
            <a:r>
              <a:rPr lang="ru-RU" sz="1000" b="1" dirty="0" smtClean="0">
                <a:latin typeface="Arial Narrow" pitchFamily="34" charset="0"/>
              </a:rPr>
              <a:t> П.Н.</a:t>
            </a:r>
          </a:p>
          <a:p>
            <a:pPr marL="51400"/>
            <a:r>
              <a:rPr lang="ru-RU" sz="1000" b="1" dirty="0" smtClean="0">
                <a:latin typeface="Arial Narrow" pitchFamily="34" charset="0"/>
              </a:rPr>
              <a:t>Фаттахов А.М.</a:t>
            </a:r>
          </a:p>
          <a:p>
            <a:pPr marL="51400"/>
            <a:r>
              <a:rPr lang="ru-RU" sz="1000" b="1" dirty="0" err="1" smtClean="0">
                <a:latin typeface="Arial Narrow" pitchFamily="34" charset="0"/>
              </a:rPr>
              <a:t>Чориев</a:t>
            </a:r>
            <a:r>
              <a:rPr lang="ru-RU" sz="1000" b="1" dirty="0" smtClean="0">
                <a:latin typeface="Arial Narrow" pitchFamily="34" charset="0"/>
              </a:rPr>
              <a:t> Б.</a:t>
            </a:r>
          </a:p>
          <a:p>
            <a:pPr marL="51400"/>
            <a:r>
              <a:rPr lang="ru-RU" sz="1000" b="1" dirty="0" smtClean="0">
                <a:latin typeface="Arial Narrow" pitchFamily="34" charset="0"/>
              </a:rPr>
              <a:t>Юлдашев Б.С.</a:t>
            </a:r>
          </a:p>
        </p:txBody>
      </p:sp>
      <p:sp>
        <p:nvSpPr>
          <p:cNvPr id="16" name="Прямоугольник с одним вырезанным углом 15"/>
          <p:cNvSpPr/>
          <p:nvPr/>
        </p:nvSpPr>
        <p:spPr>
          <a:xfrm>
            <a:off x="6929454" y="2857472"/>
            <a:ext cx="2214546" cy="653147"/>
          </a:xfrm>
          <a:prstGeom prst="snip1Rect">
            <a:avLst/>
          </a:prstGeom>
          <a:solidFill>
            <a:srgbClr val="FFFF00"/>
          </a:solidFill>
          <a:ln w="38100">
            <a:solidFill>
              <a:srgbClr val="7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Узбекистан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grpSp>
        <p:nvGrpSpPr>
          <p:cNvPr id="6" name="Группа 23"/>
          <p:cNvGrpSpPr/>
          <p:nvPr/>
        </p:nvGrpSpPr>
        <p:grpSpPr>
          <a:xfrm>
            <a:off x="7000892" y="1785926"/>
            <a:ext cx="2000232" cy="1071570"/>
            <a:chOff x="6429388" y="2571744"/>
            <a:chExt cx="2428892" cy="1071570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6429388" y="3000372"/>
              <a:ext cx="2428892" cy="6429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pPr marL="51400"/>
              <a:r>
                <a:rPr lang="ru-RU" sz="1200" b="1" dirty="0" err="1" smtClean="0">
                  <a:latin typeface="Arial Narrow" pitchFamily="34" charset="0"/>
                </a:rPr>
                <a:t>Битенский</a:t>
              </a:r>
              <a:r>
                <a:rPr lang="ru-RU" sz="1200" b="1" dirty="0" smtClean="0">
                  <a:latin typeface="Arial Narrow" pitchFamily="34" charset="0"/>
                </a:rPr>
                <a:t> И.С.</a:t>
              </a:r>
            </a:p>
            <a:p>
              <a:pPr marL="51400"/>
              <a:r>
                <a:rPr lang="ru-RU" sz="1200" b="1" dirty="0" err="1" smtClean="0">
                  <a:latin typeface="Arial Narrow" pitchFamily="34" charset="0"/>
                </a:rPr>
                <a:t>Тилявов</a:t>
              </a:r>
              <a:r>
                <a:rPr lang="ru-RU" sz="1200" b="1" dirty="0" smtClean="0">
                  <a:latin typeface="Arial Narrow" pitchFamily="34" charset="0"/>
                </a:rPr>
                <a:t> А.А.</a:t>
              </a:r>
            </a:p>
          </p:txBody>
        </p:sp>
        <p:sp>
          <p:nvSpPr>
            <p:cNvPr id="21" name="Прямоугольник с одним вырезанным углом 20"/>
            <p:cNvSpPr/>
            <p:nvPr/>
          </p:nvSpPr>
          <p:spPr>
            <a:xfrm>
              <a:off x="6429388" y="2571744"/>
              <a:ext cx="2428892" cy="408217"/>
            </a:xfrm>
            <a:prstGeom prst="snip1Rect">
              <a:avLst/>
            </a:prstGeom>
            <a:solidFill>
              <a:srgbClr val="FFFF00"/>
            </a:solidFill>
            <a:ln w="38100">
              <a:solidFill>
                <a:srgbClr val="7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</a:rPr>
                <a:t>Таджикистан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endParaRPr>
            </a:p>
          </p:txBody>
        </p:sp>
      </p:grpSp>
      <p:sp>
        <p:nvSpPr>
          <p:cNvPr id="36" name="Прямоугольник 35"/>
          <p:cNvSpPr/>
          <p:nvPr/>
        </p:nvSpPr>
        <p:spPr>
          <a:xfrm>
            <a:off x="142844" y="4714860"/>
            <a:ext cx="2428892" cy="21431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marL="51400"/>
            <a:r>
              <a:rPr lang="ru-RU" sz="1200" b="1" dirty="0" err="1" smtClean="0">
                <a:latin typeface="Arial Narrow" pitchFamily="34" charset="0"/>
              </a:rPr>
              <a:t>Адымов</a:t>
            </a:r>
            <a:r>
              <a:rPr lang="ru-RU" sz="1200" b="1" dirty="0" smtClean="0">
                <a:latin typeface="Arial Narrow" pitchFamily="34" charset="0"/>
              </a:rPr>
              <a:t> Ж.И.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Ахметов Б.К.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Жаксыбекова</a:t>
            </a:r>
            <a:r>
              <a:rPr lang="ru-RU" sz="1200" b="1" dirty="0" smtClean="0">
                <a:latin typeface="Arial Narrow" pitchFamily="34" charset="0"/>
              </a:rPr>
              <a:t> К. 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Кабулов А.В.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Каипов</a:t>
            </a:r>
            <a:r>
              <a:rPr lang="ru-RU" sz="1200" b="1" dirty="0" smtClean="0">
                <a:latin typeface="Arial Narrow" pitchFamily="34" charset="0"/>
              </a:rPr>
              <a:t> Т. 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Лактионов Н.В.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Махмутов</a:t>
            </a:r>
            <a:r>
              <a:rPr lang="ru-RU" sz="1200" b="1" dirty="0" smtClean="0">
                <a:latin typeface="Arial Narrow" pitchFamily="34" charset="0"/>
              </a:rPr>
              <a:t> В.С.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Сельцер</a:t>
            </a:r>
            <a:r>
              <a:rPr lang="ru-RU" sz="1200" b="1" dirty="0" smtClean="0">
                <a:latin typeface="Arial Narrow" pitchFamily="34" charset="0"/>
              </a:rPr>
              <a:t> М.З.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Титов А.И.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Шмонин</a:t>
            </a:r>
            <a:r>
              <a:rPr lang="ru-RU" sz="1200" b="1" dirty="0" smtClean="0">
                <a:latin typeface="Arial Narrow" pitchFamily="34" charset="0"/>
              </a:rPr>
              <a:t>  В.Л.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Щербак В.И.</a:t>
            </a:r>
          </a:p>
        </p:txBody>
      </p:sp>
      <p:sp>
        <p:nvSpPr>
          <p:cNvPr id="37" name="Прямоугольник с одним вырезанным углом 36"/>
          <p:cNvSpPr/>
          <p:nvPr/>
        </p:nvSpPr>
        <p:spPr>
          <a:xfrm>
            <a:off x="142844" y="4286232"/>
            <a:ext cx="2428892" cy="408217"/>
          </a:xfrm>
          <a:prstGeom prst="snip1Rect">
            <a:avLst/>
          </a:prstGeom>
          <a:solidFill>
            <a:srgbClr val="FFFF00"/>
          </a:solidFill>
          <a:ln w="38100">
            <a:solidFill>
              <a:srgbClr val="7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Казахстан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grpSp>
        <p:nvGrpSpPr>
          <p:cNvPr id="18" name="Группа 42"/>
          <p:cNvGrpSpPr/>
          <p:nvPr/>
        </p:nvGrpSpPr>
        <p:grpSpPr>
          <a:xfrm>
            <a:off x="2643174" y="3857628"/>
            <a:ext cx="2214578" cy="1571636"/>
            <a:chOff x="2786050" y="5072074"/>
            <a:chExt cx="2428892" cy="1571636"/>
          </a:xfrm>
        </p:grpSpPr>
        <p:sp>
          <p:nvSpPr>
            <p:cNvPr id="38" name="Прямоугольник 37"/>
            <p:cNvSpPr/>
            <p:nvPr/>
          </p:nvSpPr>
          <p:spPr>
            <a:xfrm>
              <a:off x="2786050" y="5500702"/>
              <a:ext cx="2428892" cy="114300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pPr marL="51400"/>
              <a:r>
                <a:rPr lang="ru-RU" sz="1200" b="1" dirty="0" smtClean="0">
                  <a:latin typeface="Arial Narrow" pitchFamily="34" charset="0"/>
                </a:rPr>
                <a:t>Кривонос С.О.</a:t>
              </a:r>
            </a:p>
            <a:p>
              <a:pPr marL="51400"/>
              <a:r>
                <a:rPr lang="ru-RU" sz="1200" b="1" dirty="0" err="1" smtClean="0">
                  <a:latin typeface="Arial Narrow" pitchFamily="34" charset="0"/>
                </a:rPr>
                <a:t>Мавро</a:t>
              </a:r>
              <a:r>
                <a:rPr lang="ru-RU" sz="1200" b="1" dirty="0" smtClean="0">
                  <a:latin typeface="Arial Narrow" pitchFamily="34" charset="0"/>
                </a:rPr>
                <a:t> Д.П. </a:t>
              </a:r>
            </a:p>
            <a:p>
              <a:pPr marL="51400"/>
              <a:r>
                <a:rPr lang="ru-RU" sz="1200" b="1" dirty="0" smtClean="0">
                  <a:latin typeface="Arial Narrow" pitchFamily="34" charset="0"/>
                </a:rPr>
                <a:t>Макаров В.И.</a:t>
              </a:r>
            </a:p>
            <a:p>
              <a:pPr marL="51400"/>
              <a:r>
                <a:rPr lang="ru-RU" sz="1200" b="1" dirty="0" smtClean="0">
                  <a:latin typeface="Arial Narrow" pitchFamily="34" charset="0"/>
                </a:rPr>
                <a:t>Сорин А.С.</a:t>
              </a:r>
            </a:p>
            <a:p>
              <a:pPr marL="51400"/>
              <a:r>
                <a:rPr lang="ru-RU" sz="1200" b="1" dirty="0" smtClean="0">
                  <a:latin typeface="Arial Narrow" pitchFamily="34" charset="0"/>
                </a:rPr>
                <a:t>Теряев О.В.</a:t>
              </a:r>
            </a:p>
            <a:p>
              <a:pPr marL="51400"/>
              <a:r>
                <a:rPr lang="ru-RU" sz="1200" b="1" dirty="0" smtClean="0">
                  <a:latin typeface="Arial Narrow" pitchFamily="34" charset="0"/>
                </a:rPr>
                <a:t>Тимохин В.В.</a:t>
              </a:r>
            </a:p>
          </p:txBody>
        </p:sp>
        <p:sp>
          <p:nvSpPr>
            <p:cNvPr id="39" name="Прямоугольник с одним вырезанным углом 38"/>
            <p:cNvSpPr/>
            <p:nvPr/>
          </p:nvSpPr>
          <p:spPr>
            <a:xfrm>
              <a:off x="2786050" y="5072074"/>
              <a:ext cx="2428892" cy="408217"/>
            </a:xfrm>
            <a:prstGeom prst="snip1Rect">
              <a:avLst/>
            </a:prstGeom>
            <a:solidFill>
              <a:srgbClr val="FFFF00"/>
            </a:solidFill>
            <a:ln w="38100">
              <a:solidFill>
                <a:srgbClr val="7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</a:rPr>
                <a:t>Украина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endParaRPr>
            </a:p>
          </p:txBody>
        </p:sp>
      </p:grpSp>
      <p:sp>
        <p:nvSpPr>
          <p:cNvPr id="40" name="Прямоугольник 39"/>
          <p:cNvSpPr/>
          <p:nvPr/>
        </p:nvSpPr>
        <p:spPr>
          <a:xfrm>
            <a:off x="2643174" y="5929306"/>
            <a:ext cx="2214578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marL="51400"/>
            <a:r>
              <a:rPr lang="ru-RU" sz="1200" b="1" dirty="0" err="1" smtClean="0">
                <a:latin typeface="Arial Narrow" pitchFamily="34" charset="0"/>
              </a:rPr>
              <a:t>Вайшвила</a:t>
            </a:r>
            <a:r>
              <a:rPr lang="ru-RU" sz="1200" b="1" dirty="0" smtClean="0">
                <a:latin typeface="Arial Narrow" pitchFamily="34" charset="0"/>
              </a:rPr>
              <a:t>  З.З.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Калинаускас</a:t>
            </a:r>
            <a:r>
              <a:rPr lang="ru-RU" sz="1200" b="1" dirty="0" smtClean="0">
                <a:latin typeface="Arial Narrow" pitchFamily="34" charset="0"/>
              </a:rPr>
              <a:t> Р.К.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Ясевичюте</a:t>
            </a:r>
            <a:r>
              <a:rPr lang="ru-RU" sz="1200" b="1" dirty="0" smtClean="0">
                <a:latin typeface="Arial Narrow" pitchFamily="34" charset="0"/>
              </a:rPr>
              <a:t> Я.А.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Тичкайте</a:t>
            </a:r>
            <a:r>
              <a:rPr lang="ru-RU" sz="1200" b="1" dirty="0" smtClean="0">
                <a:latin typeface="Arial Narrow" pitchFamily="34" charset="0"/>
              </a:rPr>
              <a:t> Д.П.</a:t>
            </a:r>
          </a:p>
        </p:txBody>
      </p:sp>
      <p:sp>
        <p:nvSpPr>
          <p:cNvPr id="41" name="Прямоугольник с одним вырезанным углом 40"/>
          <p:cNvSpPr/>
          <p:nvPr/>
        </p:nvSpPr>
        <p:spPr>
          <a:xfrm>
            <a:off x="2643174" y="5500678"/>
            <a:ext cx="2214578" cy="408217"/>
          </a:xfrm>
          <a:prstGeom prst="snip1Rect">
            <a:avLst/>
          </a:prstGeom>
          <a:solidFill>
            <a:srgbClr val="FFFF00"/>
          </a:solidFill>
          <a:ln w="38100">
            <a:solidFill>
              <a:srgbClr val="7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Литва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572528" y="6215082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smtClean="0"/>
              <a:t>9</a:t>
            </a:r>
            <a:r>
              <a:rPr lang="ru-RU" sz="1200" dirty="0" smtClean="0"/>
              <a:t>.</a:t>
            </a:r>
            <a:r>
              <a:rPr lang="en-US" sz="1200" dirty="0" smtClean="0"/>
              <a:t>3</a:t>
            </a:r>
            <a:endParaRPr lang="ru-RU" sz="12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4786314" y="4000480"/>
            <a:ext cx="2143140" cy="2857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marL="51400"/>
            <a:r>
              <a:rPr lang="ru-RU" sz="1200" b="1" dirty="0" err="1" smtClean="0">
                <a:latin typeface="Arial Narrow" pitchFamily="34" charset="0"/>
              </a:rPr>
              <a:t>Айдаев</a:t>
            </a:r>
            <a:r>
              <a:rPr lang="ru-RU" sz="1200" b="1" dirty="0" smtClean="0">
                <a:latin typeface="Arial Narrow" pitchFamily="34" charset="0"/>
              </a:rPr>
              <a:t> Ф.О.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Ахундов А.А.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Ахундов </a:t>
            </a:r>
            <a:r>
              <a:rPr lang="ru-RU" sz="1200" b="1" dirty="0" err="1" smtClean="0">
                <a:latin typeface="Arial Narrow" pitchFamily="34" charset="0"/>
              </a:rPr>
              <a:t>А.А.оглы</a:t>
            </a:r>
            <a:endParaRPr lang="ru-RU" sz="1200" b="1" dirty="0" smtClean="0">
              <a:latin typeface="Arial Narrow" pitchFamily="34" charset="0"/>
            </a:endParaRP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Байрамов А.А.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Гасанбеков</a:t>
            </a:r>
            <a:r>
              <a:rPr lang="ru-RU" sz="1200" b="1" dirty="0" smtClean="0">
                <a:latin typeface="Arial Narrow" pitchFamily="34" charset="0"/>
              </a:rPr>
              <a:t> Р.М.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Керимов Г.М.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Кулиев Али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Кулиев В.Ю.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Кулиев </a:t>
            </a:r>
            <a:r>
              <a:rPr lang="ru-RU" sz="1200" b="1" dirty="0" err="1" smtClean="0">
                <a:latin typeface="Arial Narrow" pitchFamily="34" charset="0"/>
              </a:rPr>
              <a:t>В.Ю.оглы</a:t>
            </a:r>
            <a:r>
              <a:rPr lang="ru-RU" sz="1200" b="1" dirty="0" smtClean="0">
                <a:latin typeface="Arial Narrow" pitchFamily="34" charset="0"/>
              </a:rPr>
              <a:t> 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Маилов</a:t>
            </a:r>
            <a:r>
              <a:rPr lang="ru-RU" sz="1200" b="1" dirty="0" smtClean="0">
                <a:latin typeface="Arial Narrow" pitchFamily="34" charset="0"/>
              </a:rPr>
              <a:t> А.А.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Мехтиев</a:t>
            </a:r>
            <a:r>
              <a:rPr lang="ru-RU" sz="1200" b="1" dirty="0" smtClean="0">
                <a:latin typeface="Arial Narrow" pitchFamily="34" charset="0"/>
              </a:rPr>
              <a:t> Р.Р.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Расизаде</a:t>
            </a:r>
            <a:r>
              <a:rPr lang="ru-RU" sz="1200" b="1" dirty="0" smtClean="0">
                <a:latin typeface="Arial Narrow" pitchFamily="34" charset="0"/>
              </a:rPr>
              <a:t> О.Ш.</a:t>
            </a:r>
          </a:p>
          <a:p>
            <a:pPr marL="51400"/>
            <a:r>
              <a:rPr lang="ru-RU" sz="1200" b="1" dirty="0" smtClean="0">
                <a:latin typeface="Arial Narrow" pitchFamily="34" charset="0"/>
              </a:rPr>
              <a:t>Сулейманов М.К.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Эминов</a:t>
            </a:r>
            <a:r>
              <a:rPr lang="ru-RU" sz="1200" b="1" dirty="0" smtClean="0">
                <a:latin typeface="Arial Narrow" pitchFamily="34" charset="0"/>
              </a:rPr>
              <a:t> Ш.О.</a:t>
            </a:r>
          </a:p>
          <a:p>
            <a:pPr marL="51400"/>
            <a:r>
              <a:rPr lang="ru-RU" sz="1200" b="1" dirty="0" err="1" smtClean="0">
                <a:latin typeface="Arial Narrow" pitchFamily="34" charset="0"/>
              </a:rPr>
              <a:t>Эфендиева</a:t>
            </a:r>
            <a:r>
              <a:rPr lang="ru-RU" sz="1200" b="1" dirty="0" smtClean="0">
                <a:latin typeface="Arial Narrow" pitchFamily="34" charset="0"/>
              </a:rPr>
              <a:t> И.К.</a:t>
            </a:r>
          </a:p>
        </p:txBody>
      </p:sp>
      <p:sp>
        <p:nvSpPr>
          <p:cNvPr id="31" name="Прямоугольник с одним вырезанным углом 30"/>
          <p:cNvSpPr/>
          <p:nvPr/>
        </p:nvSpPr>
        <p:spPr>
          <a:xfrm>
            <a:off x="4786314" y="4714884"/>
            <a:ext cx="2143140" cy="408217"/>
          </a:xfrm>
          <a:prstGeom prst="snip1Rect">
            <a:avLst/>
          </a:prstGeom>
          <a:solidFill>
            <a:srgbClr val="FFFF00"/>
          </a:solidFill>
          <a:ln w="38100">
            <a:solidFill>
              <a:srgbClr val="7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Азербайджан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grpSp>
        <p:nvGrpSpPr>
          <p:cNvPr id="7" name="Группа 45"/>
          <p:cNvGrpSpPr/>
          <p:nvPr/>
        </p:nvGrpSpPr>
        <p:grpSpPr>
          <a:xfrm>
            <a:off x="4857752" y="2357430"/>
            <a:ext cx="2071702" cy="2357455"/>
            <a:chOff x="3000364" y="3643314"/>
            <a:chExt cx="2428892" cy="2222743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3000364" y="4071942"/>
              <a:ext cx="2428892" cy="179411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pPr marL="51400"/>
              <a:r>
                <a:rPr lang="ru-RU" sz="1200" b="1" dirty="0" smtClean="0">
                  <a:latin typeface="Arial Narrow" pitchFamily="34" charset="0"/>
                </a:rPr>
                <a:t>Асланян П.Ж.</a:t>
              </a:r>
            </a:p>
            <a:p>
              <a:pPr marL="51400"/>
              <a:r>
                <a:rPr lang="ru-RU" sz="1200" b="1" dirty="0" smtClean="0">
                  <a:latin typeface="Arial Narrow" pitchFamily="34" charset="0"/>
                </a:rPr>
                <a:t>Вартанян В.А.</a:t>
              </a:r>
            </a:p>
            <a:p>
              <a:pPr marL="51400"/>
              <a:r>
                <a:rPr lang="ru-RU" sz="1200" b="1" dirty="0" err="1" smtClean="0">
                  <a:latin typeface="Arial Narrow" pitchFamily="34" charset="0"/>
                </a:rPr>
                <a:t>Дадаян</a:t>
              </a:r>
              <a:r>
                <a:rPr lang="ru-RU" sz="1200" b="1" dirty="0" smtClean="0">
                  <a:latin typeface="Arial Narrow" pitchFamily="34" charset="0"/>
                </a:rPr>
                <a:t> Н.А.</a:t>
              </a:r>
            </a:p>
            <a:p>
              <a:pPr marL="51400"/>
              <a:r>
                <a:rPr lang="ru-RU" sz="1200" b="1" dirty="0" err="1" smtClean="0">
                  <a:latin typeface="Arial Narrow" pitchFamily="34" charset="0"/>
                </a:rPr>
                <a:t>Коцинян</a:t>
              </a:r>
              <a:r>
                <a:rPr lang="ru-RU" sz="1200" b="1" dirty="0" smtClean="0">
                  <a:latin typeface="Arial Narrow" pitchFamily="34" charset="0"/>
                </a:rPr>
                <a:t> А.М.</a:t>
              </a:r>
            </a:p>
            <a:p>
              <a:pPr marL="51400"/>
              <a:r>
                <a:rPr lang="ru-RU" sz="1200" b="1" dirty="0" smtClean="0">
                  <a:latin typeface="Arial Narrow" pitchFamily="34" charset="0"/>
                </a:rPr>
                <a:t>Кузнецов Л.В.</a:t>
              </a:r>
            </a:p>
            <a:p>
              <a:pPr marL="51400"/>
              <a:r>
                <a:rPr lang="ru-RU" sz="1200" b="1" dirty="0" err="1" smtClean="0">
                  <a:latin typeface="Arial Narrow" pitchFamily="34" charset="0"/>
                </a:rPr>
                <a:t>Маргарян</a:t>
              </a:r>
              <a:r>
                <a:rPr lang="ru-RU" sz="1200" b="1" dirty="0" smtClean="0">
                  <a:latin typeface="Arial Narrow" pitchFamily="34" charset="0"/>
                </a:rPr>
                <a:t> Д.В.</a:t>
              </a:r>
            </a:p>
            <a:p>
              <a:pPr marL="51400"/>
              <a:r>
                <a:rPr lang="ru-RU" sz="1200" b="1" dirty="0" err="1" smtClean="0">
                  <a:latin typeface="Arial Narrow" pitchFamily="34" charset="0"/>
                </a:rPr>
                <a:t>Мукилджанян</a:t>
              </a:r>
              <a:r>
                <a:rPr lang="ru-RU" sz="1200" b="1" dirty="0" smtClean="0">
                  <a:latin typeface="Arial Narrow" pitchFamily="34" charset="0"/>
                </a:rPr>
                <a:t> А.Г.</a:t>
              </a:r>
            </a:p>
            <a:p>
              <a:pPr marL="51400"/>
              <a:r>
                <a:rPr lang="ru-RU" sz="1200" b="1" dirty="0" smtClean="0">
                  <a:latin typeface="Arial Narrow" pitchFamily="34" charset="0"/>
                </a:rPr>
                <a:t>Тарасова Н.Н.</a:t>
              </a:r>
            </a:p>
            <a:p>
              <a:pPr marL="51400"/>
              <a:r>
                <a:rPr lang="ru-RU" sz="1200" b="1" dirty="0" err="1" smtClean="0">
                  <a:latin typeface="Arial Narrow" pitchFamily="34" charset="0"/>
                </a:rPr>
                <a:t>Тер-Антонян</a:t>
              </a:r>
              <a:r>
                <a:rPr lang="ru-RU" sz="1200" b="1" dirty="0" smtClean="0">
                  <a:latin typeface="Arial Narrow" pitchFamily="34" charset="0"/>
                </a:rPr>
                <a:t> В.М.</a:t>
              </a:r>
            </a:p>
            <a:p>
              <a:pPr marL="51400"/>
              <a:r>
                <a:rPr lang="ru-RU" sz="1200" b="1" dirty="0" err="1" smtClean="0">
                  <a:latin typeface="Arial Narrow" pitchFamily="34" charset="0"/>
                </a:rPr>
                <a:t>Чубарян</a:t>
              </a:r>
              <a:r>
                <a:rPr lang="ru-RU" sz="1200" b="1" dirty="0" smtClean="0">
                  <a:latin typeface="Arial Narrow" pitchFamily="34" charset="0"/>
                </a:rPr>
                <a:t> М.Я.</a:t>
              </a:r>
              <a:endParaRPr lang="ru-RU" sz="1200" b="1" dirty="0" err="1" smtClean="0">
                <a:latin typeface="Arial Narrow" pitchFamily="34" charset="0"/>
              </a:endParaRPr>
            </a:p>
          </p:txBody>
        </p:sp>
        <p:sp>
          <p:nvSpPr>
            <p:cNvPr id="27" name="Прямоугольник с одним вырезанным углом 26"/>
            <p:cNvSpPr/>
            <p:nvPr/>
          </p:nvSpPr>
          <p:spPr>
            <a:xfrm>
              <a:off x="3000364" y="3643314"/>
              <a:ext cx="2428892" cy="408217"/>
            </a:xfrm>
            <a:prstGeom prst="snip1Rect">
              <a:avLst/>
            </a:prstGeom>
            <a:solidFill>
              <a:srgbClr val="FFFF00"/>
            </a:solidFill>
            <a:ln w="38100">
              <a:solidFill>
                <a:srgbClr val="7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</a:rPr>
                <a:t>Армения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Выпускники – бывшие прикомандированные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1961-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199</a:t>
            </a: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 гг.</a:t>
            </a:r>
          </a:p>
        </p:txBody>
      </p:sp>
      <p:pic>
        <p:nvPicPr>
          <p:cNvPr id="1026" name="Picture 2" descr="C:\Program Files\Microsoft Office\MEDIA\CAGCAT10\j0297749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68" y="642918"/>
            <a:ext cx="1604536" cy="117179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Рисунок 41" descr="PRIK_kartaK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180000">
            <a:off x="-303419" y="-2073982"/>
            <a:ext cx="11038114" cy="780505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Прикомандированные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студенты и аспиранты 1961-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199</a:t>
            </a: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 гг.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9.4</a:t>
            </a:r>
            <a:endParaRPr lang="ru-RU" sz="1200" dirty="0"/>
          </a:p>
        </p:txBody>
      </p:sp>
      <p:grpSp>
        <p:nvGrpSpPr>
          <p:cNvPr id="32" name="Группа 31"/>
          <p:cNvGrpSpPr/>
          <p:nvPr/>
        </p:nvGrpSpPr>
        <p:grpSpPr>
          <a:xfrm>
            <a:off x="857224" y="3714752"/>
            <a:ext cx="1714480" cy="1571636"/>
            <a:chOff x="1714480" y="5715016"/>
            <a:chExt cx="1481285" cy="1571636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1714480" y="6123234"/>
              <a:ext cx="1481285" cy="11634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r>
                <a:rPr lang="ru-RU" sz="1400" dirty="0" smtClean="0">
                  <a:latin typeface="Arial Narrow" pitchFamily="34" charset="0"/>
                </a:rPr>
                <a:t>Бейлин В.А.</a:t>
              </a:r>
            </a:p>
            <a:p>
              <a:r>
                <a:rPr lang="ru-RU" sz="1400" dirty="0" smtClean="0">
                  <a:latin typeface="Arial Narrow" pitchFamily="34" charset="0"/>
                </a:rPr>
                <a:t>Жаринов С.А.</a:t>
              </a:r>
            </a:p>
            <a:p>
              <a:r>
                <a:rPr lang="ru-RU" sz="1400" dirty="0" smtClean="0">
                  <a:latin typeface="Arial Narrow" pitchFamily="34" charset="0"/>
                </a:rPr>
                <a:t>Иванов С.</a:t>
              </a:r>
            </a:p>
            <a:p>
              <a:r>
                <a:rPr lang="ru-RU" sz="1400" dirty="0" smtClean="0">
                  <a:latin typeface="Arial Narrow" pitchFamily="34" charset="0"/>
                </a:rPr>
                <a:t>Нестеренко В.В.</a:t>
              </a:r>
              <a:endParaRPr lang="ru-RU" sz="1400" dirty="0">
                <a:latin typeface="Arial Narrow" pitchFamily="34" charset="0"/>
              </a:endParaRPr>
            </a:p>
          </p:txBody>
        </p:sp>
        <p:sp>
          <p:nvSpPr>
            <p:cNvPr id="19" name="Прямоугольник с одним вырезанным углом 18"/>
            <p:cNvSpPr/>
            <p:nvPr/>
          </p:nvSpPr>
          <p:spPr>
            <a:xfrm>
              <a:off x="1714480" y="5715016"/>
              <a:ext cx="1481285" cy="408217"/>
            </a:xfrm>
            <a:prstGeom prst="snip1Rect">
              <a:avLst/>
            </a:prstGeom>
            <a:solidFill>
              <a:srgbClr val="FFFF00"/>
            </a:solidFill>
            <a:ln w="38100">
              <a:solidFill>
                <a:srgbClr val="7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</a:rPr>
                <a:t>Ростов-на-Дону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7643802" y="1785926"/>
            <a:ext cx="1500198" cy="1285884"/>
            <a:chOff x="6000760" y="857232"/>
            <a:chExt cx="1734923" cy="959307"/>
          </a:xfrm>
        </p:grpSpPr>
        <p:sp>
          <p:nvSpPr>
            <p:cNvPr id="20" name="Прямоугольник с одним вырезанным углом 19"/>
            <p:cNvSpPr/>
            <p:nvPr/>
          </p:nvSpPr>
          <p:spPr>
            <a:xfrm>
              <a:off x="6000760" y="857232"/>
              <a:ext cx="1734923" cy="408217"/>
            </a:xfrm>
            <a:prstGeom prst="snip1Rect">
              <a:avLst/>
            </a:prstGeom>
            <a:solidFill>
              <a:srgbClr val="FFFF00"/>
            </a:solidFill>
            <a:ln w="38100">
              <a:solidFill>
                <a:srgbClr val="7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</a:rPr>
                <a:t>Владивосток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6000760" y="1265451"/>
              <a:ext cx="1734923" cy="5510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r>
                <a:rPr lang="ru-RU" sz="1400" dirty="0" smtClean="0">
                  <a:latin typeface="Arial Narrow" pitchFamily="34" charset="0"/>
                </a:rPr>
                <a:t>Доркин С.М.</a:t>
              </a:r>
            </a:p>
            <a:p>
              <a:r>
                <a:rPr lang="ru-RU" sz="1400" dirty="0" smtClean="0">
                  <a:latin typeface="Arial Narrow" pitchFamily="34" charset="0"/>
                </a:rPr>
                <a:t>Достовалов В.А.</a:t>
              </a:r>
            </a:p>
            <a:p>
              <a:endParaRPr lang="ru-RU" sz="1400" dirty="0">
                <a:latin typeface="Arial Narrow" pitchFamily="34" charset="0"/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1500166" y="642918"/>
            <a:ext cx="1714512" cy="2214578"/>
            <a:chOff x="5898707" y="2408459"/>
            <a:chExt cx="1888003" cy="1749910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5898707" y="2816674"/>
              <a:ext cx="1888003" cy="13416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r>
                <a:rPr lang="ru-RU" sz="1400" dirty="0" smtClean="0">
                  <a:latin typeface="Arial Narrow" pitchFamily="34" charset="0"/>
                </a:rPr>
                <a:t>Белашев Б. З. </a:t>
              </a:r>
            </a:p>
            <a:p>
              <a:r>
                <a:rPr lang="ru-RU" sz="1400" dirty="0" smtClean="0">
                  <a:latin typeface="Arial Narrow" pitchFamily="34" charset="0"/>
                </a:rPr>
                <a:t>Калиновский Ю.Л. </a:t>
              </a:r>
            </a:p>
            <a:p>
              <a:r>
                <a:rPr lang="ru-RU" sz="1400" dirty="0" err="1" smtClean="0">
                  <a:latin typeface="Arial Narrow" pitchFamily="34" charset="0"/>
                </a:rPr>
                <a:t>Кошкаров</a:t>
              </a:r>
              <a:r>
                <a:rPr lang="ru-RU" sz="1400" dirty="0" smtClean="0">
                  <a:latin typeface="Arial Narrow" pitchFamily="34" charset="0"/>
                </a:rPr>
                <a:t> А.Л. </a:t>
              </a:r>
            </a:p>
            <a:p>
              <a:r>
                <a:rPr lang="ru-RU" sz="1400" dirty="0" smtClean="0">
                  <a:latin typeface="Arial Narrow" pitchFamily="34" charset="0"/>
                </a:rPr>
                <a:t>Пушкин С.В. </a:t>
              </a:r>
            </a:p>
            <a:p>
              <a:r>
                <a:rPr lang="ru-RU" sz="1400" dirty="0" smtClean="0">
                  <a:latin typeface="Arial Narrow" pitchFamily="34" charset="0"/>
                </a:rPr>
                <a:t>Тарасов О.В. </a:t>
              </a:r>
            </a:p>
            <a:p>
              <a:r>
                <a:rPr lang="ru-RU" sz="1400" dirty="0" smtClean="0">
                  <a:latin typeface="Arial Narrow" pitchFamily="34" charset="0"/>
                </a:rPr>
                <a:t>Федоренко О. М. </a:t>
              </a:r>
            </a:p>
            <a:p>
              <a:r>
                <a:rPr lang="ru-RU" sz="1400" dirty="0" smtClean="0">
                  <a:latin typeface="Arial Narrow" pitchFamily="34" charset="0"/>
                </a:rPr>
                <a:t>Червяков А.М. </a:t>
              </a:r>
              <a:endParaRPr lang="ru-RU" sz="1400" dirty="0">
                <a:latin typeface="Arial Narrow" pitchFamily="34" charset="0"/>
              </a:endParaRPr>
            </a:p>
          </p:txBody>
        </p:sp>
        <p:sp>
          <p:nvSpPr>
            <p:cNvPr id="22" name="Прямоугольник с одним вырезанным углом 21"/>
            <p:cNvSpPr/>
            <p:nvPr/>
          </p:nvSpPr>
          <p:spPr>
            <a:xfrm>
              <a:off x="5898707" y="2408459"/>
              <a:ext cx="1888003" cy="408217"/>
            </a:xfrm>
            <a:prstGeom prst="snip1Rect">
              <a:avLst/>
            </a:prstGeom>
            <a:solidFill>
              <a:srgbClr val="FFFF00"/>
            </a:solidFill>
            <a:ln w="38100">
              <a:solidFill>
                <a:srgbClr val="7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</a:rPr>
                <a:t>Петрозаводск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3286116" y="2285992"/>
            <a:ext cx="1500198" cy="2286018"/>
            <a:chOff x="153081" y="4194409"/>
            <a:chExt cx="1306263" cy="1672057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153081" y="4551600"/>
              <a:ext cx="1306263" cy="13148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r>
                <a:rPr lang="ru-RU" sz="1400" dirty="0" smtClean="0">
                  <a:latin typeface="Arial Narrow" pitchFamily="34" charset="0"/>
                </a:rPr>
                <a:t>Бушуев Ю.Г.</a:t>
              </a:r>
            </a:p>
            <a:p>
              <a:r>
                <a:rPr lang="ru-RU" sz="1400" dirty="0" smtClean="0">
                  <a:latin typeface="Arial Narrow" pitchFamily="34" charset="0"/>
                </a:rPr>
                <a:t>Докучаева В.А.</a:t>
              </a:r>
            </a:p>
            <a:p>
              <a:r>
                <a:rPr lang="ru-RU" sz="1400" dirty="0" smtClean="0">
                  <a:latin typeface="Arial Narrow" pitchFamily="34" charset="0"/>
                </a:rPr>
                <a:t>Малахов В.В.</a:t>
              </a:r>
            </a:p>
            <a:p>
              <a:r>
                <a:rPr lang="ru-RU" sz="1400" dirty="0" smtClean="0">
                  <a:latin typeface="Arial Narrow" pitchFamily="34" charset="0"/>
                </a:rPr>
                <a:t>Ноговицын Е.А.</a:t>
              </a:r>
            </a:p>
            <a:p>
              <a:r>
                <a:rPr lang="ru-RU" sz="1400" dirty="0" smtClean="0">
                  <a:latin typeface="Arial Narrow" pitchFamily="34" charset="0"/>
                </a:rPr>
                <a:t>Охлопкова В.А.</a:t>
              </a:r>
            </a:p>
            <a:p>
              <a:r>
                <a:rPr lang="ru-RU" sz="1400" dirty="0" smtClean="0">
                  <a:latin typeface="Arial Narrow" pitchFamily="34" charset="0"/>
                </a:rPr>
                <a:t>Парышев Е.Н.</a:t>
              </a:r>
            </a:p>
            <a:p>
              <a:r>
                <a:rPr lang="ru-RU" sz="1400" dirty="0" err="1" smtClean="0">
                  <a:latin typeface="Arial Narrow" pitchFamily="34" charset="0"/>
                </a:rPr>
                <a:t>Шагинов</a:t>
              </a:r>
              <a:r>
                <a:rPr lang="ru-RU" sz="1400" dirty="0" smtClean="0">
                  <a:latin typeface="Arial Narrow" pitchFamily="34" charset="0"/>
                </a:rPr>
                <a:t> А.А.</a:t>
              </a:r>
              <a:endParaRPr lang="ru-RU" sz="1400" dirty="0">
                <a:latin typeface="Arial Narrow" pitchFamily="34" charset="0"/>
              </a:endParaRPr>
            </a:p>
          </p:txBody>
        </p:sp>
        <p:sp>
          <p:nvSpPr>
            <p:cNvPr id="26" name="Прямоугольник с одним вырезанным углом 25"/>
            <p:cNvSpPr/>
            <p:nvPr/>
          </p:nvSpPr>
          <p:spPr>
            <a:xfrm>
              <a:off x="153081" y="4194409"/>
              <a:ext cx="1306263" cy="408217"/>
            </a:xfrm>
            <a:prstGeom prst="snip1Rect">
              <a:avLst/>
            </a:prstGeom>
            <a:solidFill>
              <a:srgbClr val="FFFF00"/>
            </a:solidFill>
            <a:ln w="38100">
              <a:solidFill>
                <a:srgbClr val="7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</a:rPr>
                <a:t>Иваново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4714876" y="3286100"/>
            <a:ext cx="1357322" cy="3571900"/>
            <a:chOff x="8001024" y="857232"/>
            <a:chExt cx="1500198" cy="2739352"/>
          </a:xfrm>
        </p:grpSpPr>
        <p:sp>
          <p:nvSpPr>
            <p:cNvPr id="25" name="Прямоугольник с одним вырезанным углом 24"/>
            <p:cNvSpPr/>
            <p:nvPr/>
          </p:nvSpPr>
          <p:spPr>
            <a:xfrm>
              <a:off x="8001024" y="857232"/>
              <a:ext cx="1500198" cy="408217"/>
            </a:xfrm>
            <a:prstGeom prst="snip1Rect">
              <a:avLst/>
            </a:prstGeom>
            <a:solidFill>
              <a:srgbClr val="FFFF00"/>
            </a:solidFill>
            <a:ln w="38100">
              <a:solidFill>
                <a:srgbClr val="7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</a:rPr>
                <a:t>Саратов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8001024" y="1285860"/>
              <a:ext cx="1479787" cy="23107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r>
                <a:rPr lang="ru-RU" sz="1400" dirty="0" smtClean="0">
                  <a:latin typeface="Arial Narrow" pitchFamily="34" charset="0"/>
                </a:rPr>
                <a:t>Антонова С.С.</a:t>
              </a:r>
            </a:p>
            <a:p>
              <a:r>
                <a:rPr lang="ru-RU" sz="1400" dirty="0" err="1" smtClean="0">
                  <a:latin typeface="Arial Narrow" pitchFamily="34" charset="0"/>
                </a:rPr>
                <a:t>Виницкий</a:t>
              </a:r>
              <a:r>
                <a:rPr lang="ru-RU" sz="1400" dirty="0" smtClean="0">
                  <a:latin typeface="Arial Narrow" pitchFamily="34" charset="0"/>
                </a:rPr>
                <a:t> С.И.</a:t>
              </a:r>
            </a:p>
            <a:p>
              <a:r>
                <a:rPr lang="ru-RU" sz="1400" dirty="0" smtClean="0">
                  <a:latin typeface="Arial Narrow" pitchFamily="34" charset="0"/>
                </a:rPr>
                <a:t>Гердт В.П.</a:t>
              </a:r>
            </a:p>
            <a:p>
              <a:r>
                <a:rPr lang="ru-RU" sz="1400" dirty="0" err="1" smtClean="0">
                  <a:latin typeface="Arial Narrow" pitchFamily="34" charset="0"/>
                </a:rPr>
                <a:t>Дарченко</a:t>
              </a:r>
              <a:r>
                <a:rPr lang="ru-RU" sz="1400" dirty="0" smtClean="0">
                  <a:latin typeface="Arial Narrow" pitchFamily="34" charset="0"/>
                </a:rPr>
                <a:t> А.О.</a:t>
              </a:r>
            </a:p>
            <a:p>
              <a:r>
                <a:rPr lang="ru-RU" sz="1400" dirty="0" smtClean="0">
                  <a:latin typeface="Arial Narrow" pitchFamily="34" charset="0"/>
                </a:rPr>
                <a:t>Жилин В.С.</a:t>
              </a:r>
            </a:p>
            <a:p>
              <a:r>
                <a:rPr lang="ru-RU" sz="1400" dirty="0" smtClean="0">
                  <a:latin typeface="Arial Narrow" pitchFamily="34" charset="0"/>
                </a:rPr>
                <a:t>Иванов Е.А.</a:t>
              </a:r>
            </a:p>
            <a:p>
              <a:r>
                <a:rPr lang="ru-RU" sz="1400" dirty="0" smtClean="0">
                  <a:latin typeface="Arial Narrow" pitchFamily="34" charset="0"/>
                </a:rPr>
                <a:t>Ильин С.Б.</a:t>
              </a:r>
            </a:p>
            <a:p>
              <a:r>
                <a:rPr lang="ru-RU" sz="1400" dirty="0" err="1" smtClean="0">
                  <a:latin typeface="Arial Narrow" pitchFamily="34" charset="0"/>
                </a:rPr>
                <a:t>Карагодина</a:t>
              </a:r>
              <a:r>
                <a:rPr lang="ru-RU" sz="1400" dirty="0" smtClean="0">
                  <a:latin typeface="Arial Narrow" pitchFamily="34" charset="0"/>
                </a:rPr>
                <a:t> В.Л.</a:t>
              </a:r>
            </a:p>
            <a:p>
              <a:r>
                <a:rPr lang="ru-RU" sz="1400" dirty="0" err="1" smtClean="0">
                  <a:latin typeface="Arial Narrow" pitchFamily="34" charset="0"/>
                </a:rPr>
                <a:t>Колычев</a:t>
              </a:r>
              <a:r>
                <a:rPr lang="ru-RU" sz="1400" dirty="0" smtClean="0">
                  <a:latin typeface="Arial Narrow" pitchFamily="34" charset="0"/>
                </a:rPr>
                <a:t> П.М.</a:t>
              </a:r>
            </a:p>
            <a:p>
              <a:r>
                <a:rPr lang="ru-RU" sz="1400" dirty="0" err="1" smtClean="0">
                  <a:latin typeface="Arial Narrow" pitchFamily="34" charset="0"/>
                </a:rPr>
                <a:t>Лыкасов</a:t>
              </a:r>
              <a:r>
                <a:rPr lang="ru-RU" sz="1400" dirty="0" smtClean="0">
                  <a:latin typeface="Arial Narrow" pitchFamily="34" charset="0"/>
                </a:rPr>
                <a:t> Г.И.</a:t>
              </a:r>
            </a:p>
            <a:p>
              <a:r>
                <a:rPr lang="ru-RU" sz="1400" dirty="0" smtClean="0">
                  <a:latin typeface="Arial Narrow" pitchFamily="34" charset="0"/>
                </a:rPr>
                <a:t>Малышкин В.Г.</a:t>
              </a:r>
            </a:p>
            <a:p>
              <a:r>
                <a:rPr lang="ru-RU" sz="1400" dirty="0" smtClean="0">
                  <a:latin typeface="Arial Narrow" pitchFamily="34" charset="0"/>
                </a:rPr>
                <a:t>Мартынов В.И.</a:t>
              </a:r>
            </a:p>
            <a:p>
              <a:r>
                <a:rPr lang="ru-RU" sz="1400" dirty="0" err="1" smtClean="0">
                  <a:latin typeface="Arial Narrow" pitchFamily="34" charset="0"/>
                </a:rPr>
                <a:t>Сухоченков</a:t>
              </a:r>
              <a:r>
                <a:rPr lang="ru-RU" sz="1400" dirty="0" smtClean="0">
                  <a:latin typeface="Arial Narrow" pitchFamily="34" charset="0"/>
                </a:rPr>
                <a:t> А.К.</a:t>
              </a:r>
            </a:p>
            <a:p>
              <a:r>
                <a:rPr lang="ru-RU" sz="1400" dirty="0" smtClean="0">
                  <a:latin typeface="Arial Narrow" pitchFamily="34" charset="0"/>
                </a:rPr>
                <a:t>Третьяк В.И.</a:t>
              </a: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7000892" y="3500438"/>
            <a:ext cx="1428760" cy="1030746"/>
            <a:chOff x="7358082" y="4643446"/>
            <a:chExt cx="1479787" cy="816432"/>
          </a:xfrm>
        </p:grpSpPr>
        <p:sp>
          <p:nvSpPr>
            <p:cNvPr id="36" name="Прямоугольник 35"/>
            <p:cNvSpPr/>
            <p:nvPr/>
          </p:nvSpPr>
          <p:spPr>
            <a:xfrm>
              <a:off x="7358082" y="5051661"/>
              <a:ext cx="1479787" cy="40821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pPr marL="51400"/>
              <a:r>
                <a:rPr lang="ru-RU" sz="1400" dirty="0" err="1" smtClean="0">
                  <a:latin typeface="Arial Narrow" pitchFamily="34" charset="0"/>
                </a:rPr>
                <a:t>Левиант</a:t>
              </a:r>
              <a:r>
                <a:rPr lang="ru-RU" sz="1400" dirty="0" smtClean="0">
                  <a:latin typeface="Arial Narrow" pitchFamily="34" charset="0"/>
                </a:rPr>
                <a:t> В.М.</a:t>
              </a:r>
              <a:endParaRPr lang="ru-RU" sz="1400" dirty="0">
                <a:latin typeface="Arial Narrow" pitchFamily="34" charset="0"/>
              </a:endParaRPr>
            </a:p>
          </p:txBody>
        </p:sp>
        <p:sp>
          <p:nvSpPr>
            <p:cNvPr id="37" name="Прямоугольник с одним вырезанным углом 36"/>
            <p:cNvSpPr/>
            <p:nvPr/>
          </p:nvSpPr>
          <p:spPr>
            <a:xfrm>
              <a:off x="7358082" y="4643446"/>
              <a:ext cx="1479787" cy="408217"/>
            </a:xfrm>
            <a:prstGeom prst="snip1Rect">
              <a:avLst/>
            </a:prstGeom>
            <a:solidFill>
              <a:srgbClr val="FFFF00"/>
            </a:solidFill>
            <a:ln w="38100">
              <a:solidFill>
                <a:srgbClr val="7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</a:rPr>
                <a:t>Иркутск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endParaRPr>
            </a:p>
          </p:txBody>
        </p:sp>
      </p:grpSp>
      <p:sp>
        <p:nvSpPr>
          <p:cNvPr id="38" name="Номер слайда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48</a:t>
            </a:fld>
            <a:endParaRPr lang="ru-RU"/>
          </a:p>
        </p:txBody>
      </p:sp>
      <p:grpSp>
        <p:nvGrpSpPr>
          <p:cNvPr id="40" name="Группа 39"/>
          <p:cNvGrpSpPr/>
          <p:nvPr/>
        </p:nvGrpSpPr>
        <p:grpSpPr>
          <a:xfrm>
            <a:off x="4786314" y="642918"/>
            <a:ext cx="1357322" cy="1285885"/>
            <a:chOff x="7358082" y="4643446"/>
            <a:chExt cx="1479787" cy="1018522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7358082" y="5051662"/>
              <a:ext cx="1479787" cy="61030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r>
                <a:rPr lang="ru-RU" sz="1400" dirty="0" smtClean="0">
                  <a:latin typeface="Arial Narrow" pitchFamily="34" charset="0"/>
                </a:rPr>
                <a:t>Максименко В.А.</a:t>
              </a:r>
            </a:p>
            <a:p>
              <a:r>
                <a:rPr lang="ru-RU" sz="1400" dirty="0" err="1" smtClean="0">
                  <a:latin typeface="Arial Narrow" pitchFamily="34" charset="0"/>
                </a:rPr>
                <a:t>Ниязгулов</a:t>
              </a:r>
              <a:r>
                <a:rPr lang="ru-RU" sz="1400" dirty="0" smtClean="0">
                  <a:latin typeface="Arial Narrow" pitchFamily="34" charset="0"/>
                </a:rPr>
                <a:t> С.А.</a:t>
              </a:r>
            </a:p>
            <a:p>
              <a:r>
                <a:rPr lang="ru-RU" sz="1400" dirty="0" err="1" smtClean="0">
                  <a:latin typeface="Arial Narrow" pitchFamily="34" charset="0"/>
                </a:rPr>
                <a:t>Серигин</a:t>
              </a:r>
              <a:r>
                <a:rPr lang="ru-RU" sz="1400" dirty="0" smtClean="0">
                  <a:latin typeface="Arial Narrow" pitchFamily="34" charset="0"/>
                </a:rPr>
                <a:t> С.В.</a:t>
              </a:r>
              <a:endParaRPr lang="ru-RU" sz="1400" dirty="0">
                <a:latin typeface="Arial Narrow" pitchFamily="34" charset="0"/>
              </a:endParaRPr>
            </a:p>
          </p:txBody>
        </p:sp>
        <p:sp>
          <p:nvSpPr>
            <p:cNvPr id="43" name="Прямоугольник с одним вырезанным углом 42"/>
            <p:cNvSpPr/>
            <p:nvPr/>
          </p:nvSpPr>
          <p:spPr>
            <a:xfrm>
              <a:off x="7358082" y="4643446"/>
              <a:ext cx="1479787" cy="408217"/>
            </a:xfrm>
            <a:prstGeom prst="snip1Rect">
              <a:avLst/>
            </a:prstGeom>
            <a:solidFill>
              <a:srgbClr val="FFFF00"/>
            </a:solidFill>
            <a:ln w="38100">
              <a:solidFill>
                <a:srgbClr val="7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</a:rPr>
                <a:t>Уфа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0" y="2786058"/>
            <a:ext cx="1714480" cy="1030746"/>
            <a:chOff x="7358082" y="4643446"/>
            <a:chExt cx="1479787" cy="816432"/>
          </a:xfrm>
        </p:grpSpPr>
        <p:sp>
          <p:nvSpPr>
            <p:cNvPr id="45" name="Прямоугольник 44"/>
            <p:cNvSpPr/>
            <p:nvPr/>
          </p:nvSpPr>
          <p:spPr>
            <a:xfrm>
              <a:off x="7358082" y="5051661"/>
              <a:ext cx="1479787" cy="40821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pPr marL="51400"/>
              <a:r>
                <a:rPr lang="ru-RU" sz="1400" dirty="0" err="1" smtClean="0">
                  <a:latin typeface="Arial Narrow" pitchFamily="34" charset="0"/>
                </a:rPr>
                <a:t>Хлебостроев</a:t>
              </a:r>
              <a:r>
                <a:rPr lang="ru-RU" sz="1400" dirty="0" smtClean="0">
                  <a:latin typeface="Arial Narrow" pitchFamily="34" charset="0"/>
                </a:rPr>
                <a:t> В.П.</a:t>
              </a:r>
              <a:endParaRPr lang="ru-RU" sz="1400" dirty="0">
                <a:latin typeface="Arial Narrow" pitchFamily="34" charset="0"/>
              </a:endParaRPr>
            </a:p>
          </p:txBody>
        </p:sp>
        <p:sp>
          <p:nvSpPr>
            <p:cNvPr id="46" name="Прямоугольник с одним вырезанным углом 45"/>
            <p:cNvSpPr/>
            <p:nvPr/>
          </p:nvSpPr>
          <p:spPr>
            <a:xfrm>
              <a:off x="7358082" y="4643446"/>
              <a:ext cx="1479787" cy="408217"/>
            </a:xfrm>
            <a:prstGeom prst="snip1Rect">
              <a:avLst/>
            </a:prstGeom>
            <a:solidFill>
              <a:srgbClr val="FFFF00"/>
            </a:solidFill>
            <a:ln w="38100">
              <a:solidFill>
                <a:srgbClr val="7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</a:rPr>
                <a:t>Воронеж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endParaRP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3214678" y="4643446"/>
            <a:ext cx="1428760" cy="1030746"/>
            <a:chOff x="7358082" y="4643446"/>
            <a:chExt cx="1479787" cy="816432"/>
          </a:xfrm>
        </p:grpSpPr>
        <p:sp>
          <p:nvSpPr>
            <p:cNvPr id="48" name="Прямоугольник 47"/>
            <p:cNvSpPr/>
            <p:nvPr/>
          </p:nvSpPr>
          <p:spPr>
            <a:xfrm>
              <a:off x="7358082" y="5051661"/>
              <a:ext cx="1479787" cy="40821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pPr marL="51400"/>
              <a:r>
                <a:rPr lang="ru-RU" sz="1400" dirty="0" err="1" smtClean="0">
                  <a:latin typeface="Arial Narrow" pitchFamily="34" charset="0"/>
                </a:rPr>
                <a:t>Кисловский</a:t>
              </a:r>
              <a:r>
                <a:rPr lang="ru-RU" sz="1400" dirty="0" smtClean="0">
                  <a:latin typeface="Arial Narrow" pitchFamily="34" charset="0"/>
                </a:rPr>
                <a:t> Д.А.</a:t>
              </a:r>
              <a:endParaRPr lang="ru-RU" sz="1400" dirty="0">
                <a:latin typeface="Arial Narrow" pitchFamily="34" charset="0"/>
              </a:endParaRPr>
            </a:p>
          </p:txBody>
        </p:sp>
        <p:sp>
          <p:nvSpPr>
            <p:cNvPr id="49" name="Прямоугольник с одним вырезанным углом 48"/>
            <p:cNvSpPr/>
            <p:nvPr/>
          </p:nvSpPr>
          <p:spPr>
            <a:xfrm>
              <a:off x="7358082" y="4643446"/>
              <a:ext cx="1479787" cy="408217"/>
            </a:xfrm>
            <a:prstGeom prst="snip1Rect">
              <a:avLst/>
            </a:prstGeom>
            <a:solidFill>
              <a:srgbClr val="FFFF00"/>
            </a:solidFill>
            <a:ln w="38100">
              <a:solidFill>
                <a:srgbClr val="7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</a:rPr>
                <a:t>Ярославль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endParaRPr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1071538" y="5286388"/>
            <a:ext cx="1714480" cy="1030746"/>
            <a:chOff x="7358082" y="4643446"/>
            <a:chExt cx="1479787" cy="816432"/>
          </a:xfrm>
        </p:grpSpPr>
        <p:sp>
          <p:nvSpPr>
            <p:cNvPr id="54" name="Прямоугольник 53"/>
            <p:cNvSpPr/>
            <p:nvPr/>
          </p:nvSpPr>
          <p:spPr>
            <a:xfrm>
              <a:off x="7358082" y="5051661"/>
              <a:ext cx="1479787" cy="40821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pPr marL="51400"/>
              <a:r>
                <a:rPr lang="ru-RU" sz="1400" dirty="0" smtClean="0">
                  <a:latin typeface="Arial Narrow" pitchFamily="34" charset="0"/>
                </a:rPr>
                <a:t>Гаврилов Э.С.</a:t>
              </a:r>
              <a:endParaRPr lang="ru-RU" sz="1400" dirty="0">
                <a:latin typeface="Arial Narrow" pitchFamily="34" charset="0"/>
              </a:endParaRPr>
            </a:p>
          </p:txBody>
        </p:sp>
        <p:sp>
          <p:nvSpPr>
            <p:cNvPr id="55" name="Прямоугольник с одним вырезанным углом 54"/>
            <p:cNvSpPr/>
            <p:nvPr/>
          </p:nvSpPr>
          <p:spPr>
            <a:xfrm>
              <a:off x="7358082" y="4643446"/>
              <a:ext cx="1479787" cy="408217"/>
            </a:xfrm>
            <a:prstGeom prst="snip1Rect">
              <a:avLst/>
            </a:prstGeom>
            <a:solidFill>
              <a:srgbClr val="FFFF00"/>
            </a:solidFill>
            <a:ln w="38100">
              <a:solidFill>
                <a:srgbClr val="7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</a:rPr>
                <a:t>Махачкала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3286116" y="1000108"/>
            <a:ext cx="1428760" cy="1183830"/>
            <a:chOff x="8001024" y="857232"/>
            <a:chExt cx="1500198" cy="1040954"/>
          </a:xfrm>
        </p:grpSpPr>
        <p:sp>
          <p:nvSpPr>
            <p:cNvPr id="7" name="Прямоугольник с одним вырезанным углом 6"/>
            <p:cNvSpPr/>
            <p:nvPr/>
          </p:nvSpPr>
          <p:spPr>
            <a:xfrm>
              <a:off x="8001024" y="857232"/>
              <a:ext cx="1500198" cy="408217"/>
            </a:xfrm>
            <a:prstGeom prst="snip1Rect">
              <a:avLst/>
            </a:prstGeom>
            <a:solidFill>
              <a:srgbClr val="FFFF00"/>
            </a:solidFill>
            <a:ln w="38100">
              <a:solidFill>
                <a:srgbClr val="7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</a:rPr>
                <a:t>Кострома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8001024" y="1285860"/>
              <a:ext cx="1479787" cy="6123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r>
                <a:rPr lang="ru-RU" sz="1400" dirty="0" err="1" smtClean="0">
                  <a:latin typeface="Arial Narrow" pitchFamily="34" charset="0"/>
                </a:rPr>
                <a:t>Кисловский</a:t>
              </a:r>
              <a:r>
                <a:rPr lang="ru-RU" sz="1400" dirty="0" smtClean="0">
                  <a:latin typeface="Arial Narrow" pitchFamily="34" charset="0"/>
                </a:rPr>
                <a:t> Д.А.</a:t>
              </a:r>
            </a:p>
            <a:p>
              <a:r>
                <a:rPr lang="ru-RU" sz="1400" dirty="0" smtClean="0">
                  <a:latin typeface="Arial Narrow" pitchFamily="34" charset="0"/>
                </a:rPr>
                <a:t>Радченко О.М.</a:t>
              </a:r>
              <a:endParaRPr lang="ru-RU" sz="1400" dirty="0">
                <a:latin typeface="Arial Narrow" pitchFamily="34" charset="0"/>
              </a:endParaRP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0" y="1000109"/>
            <a:ext cx="1357290" cy="1285884"/>
            <a:chOff x="7358082" y="4586861"/>
            <a:chExt cx="1479787" cy="1018521"/>
          </a:xfrm>
        </p:grpSpPr>
        <p:sp>
          <p:nvSpPr>
            <p:cNvPr id="60" name="Прямоугольник 59"/>
            <p:cNvSpPr/>
            <p:nvPr/>
          </p:nvSpPr>
          <p:spPr>
            <a:xfrm>
              <a:off x="7358082" y="5051661"/>
              <a:ext cx="1479787" cy="55372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r>
                <a:rPr lang="ru-RU" sz="1400" dirty="0" smtClean="0">
                  <a:latin typeface="Arial Narrow" pitchFamily="34" charset="0"/>
                </a:rPr>
                <a:t>Авдеев С.П.</a:t>
              </a:r>
            </a:p>
            <a:p>
              <a:r>
                <a:rPr lang="ru-RU" sz="1400" dirty="0" err="1" smtClean="0">
                  <a:latin typeface="Arial Narrow" pitchFamily="34" charset="0"/>
                </a:rPr>
                <a:t>Мышинский</a:t>
              </a:r>
              <a:r>
                <a:rPr lang="ru-RU" sz="1400" dirty="0" smtClean="0">
                  <a:latin typeface="Arial Narrow" pitchFamily="34" charset="0"/>
                </a:rPr>
                <a:t> Г.В.</a:t>
              </a:r>
            </a:p>
          </p:txBody>
        </p:sp>
        <p:sp>
          <p:nvSpPr>
            <p:cNvPr id="61" name="Прямоугольник с одним вырезанным углом 60"/>
            <p:cNvSpPr/>
            <p:nvPr/>
          </p:nvSpPr>
          <p:spPr>
            <a:xfrm>
              <a:off x="7358082" y="4586861"/>
              <a:ext cx="1479787" cy="464801"/>
            </a:xfrm>
            <a:prstGeom prst="snip1Rect">
              <a:avLst/>
            </a:prstGeom>
            <a:solidFill>
              <a:srgbClr val="FFFF00"/>
            </a:solidFill>
            <a:ln w="38100">
              <a:solidFill>
                <a:srgbClr val="7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</a:rPr>
                <a:t>Санкт-Петербург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6143636" y="857232"/>
            <a:ext cx="1428760" cy="2000264"/>
            <a:chOff x="5357818" y="785794"/>
            <a:chExt cx="1714512" cy="178595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5357818" y="1301166"/>
              <a:ext cx="1714512" cy="127057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pPr marL="51400"/>
              <a:r>
                <a:rPr lang="ru-RU" sz="1400" dirty="0" smtClean="0">
                  <a:latin typeface="Arial Narrow" pitchFamily="34" charset="0"/>
                </a:rPr>
                <a:t>Алебастров Ю.А.</a:t>
              </a:r>
            </a:p>
            <a:p>
              <a:pPr marL="51400"/>
              <a:r>
                <a:rPr lang="ru-RU" sz="1400" dirty="0" smtClean="0">
                  <a:latin typeface="Arial Narrow" pitchFamily="34" charset="0"/>
                </a:rPr>
                <a:t>Аксенов В.Л.</a:t>
              </a:r>
            </a:p>
            <a:p>
              <a:pPr marL="51400"/>
              <a:r>
                <a:rPr lang="ru-RU" sz="1400" dirty="0" err="1" smtClean="0">
                  <a:latin typeface="Arial Narrow" pitchFamily="34" charset="0"/>
                </a:rPr>
                <a:t>Бухбундер</a:t>
              </a:r>
              <a:r>
                <a:rPr lang="ru-RU" sz="1400" dirty="0" smtClean="0">
                  <a:latin typeface="Arial Narrow" pitchFamily="34" charset="0"/>
                </a:rPr>
                <a:t> И.Л.</a:t>
              </a:r>
            </a:p>
            <a:p>
              <a:pPr marL="51400"/>
              <a:r>
                <a:rPr lang="ru-RU" sz="1400" dirty="0" err="1" smtClean="0">
                  <a:latin typeface="Arial Narrow" pitchFamily="34" charset="0"/>
                </a:rPr>
                <a:t>Кимелев</a:t>
              </a:r>
              <a:r>
                <a:rPr lang="ru-RU" sz="1400" dirty="0" smtClean="0">
                  <a:latin typeface="Arial Narrow" pitchFamily="34" charset="0"/>
                </a:rPr>
                <a:t> В.А.</a:t>
              </a:r>
            </a:p>
            <a:p>
              <a:pPr marL="51400"/>
              <a:r>
                <a:rPr lang="ru-RU" sz="1400" dirty="0" smtClean="0">
                  <a:latin typeface="Arial Narrow" pitchFamily="34" charset="0"/>
                </a:rPr>
                <a:t>Могилевский О.</a:t>
              </a:r>
            </a:p>
            <a:p>
              <a:pPr marL="51400"/>
              <a:r>
                <a:rPr lang="ru-RU" sz="1400" dirty="0" err="1" smtClean="0">
                  <a:latin typeface="Arial Narrow" pitchFamily="34" charset="0"/>
                </a:rPr>
                <a:t>Рутенберг</a:t>
              </a:r>
              <a:r>
                <a:rPr lang="ru-RU" sz="1400" dirty="0" smtClean="0">
                  <a:latin typeface="Arial Narrow" pitchFamily="34" charset="0"/>
                </a:rPr>
                <a:t> М.Л.</a:t>
              </a:r>
              <a:endParaRPr lang="ru-RU" sz="1400" dirty="0">
                <a:latin typeface="Arial Narrow" pitchFamily="34" charset="0"/>
              </a:endParaRPr>
            </a:p>
          </p:txBody>
        </p:sp>
        <p:sp>
          <p:nvSpPr>
            <p:cNvPr id="23" name="Прямоугольник с одним вырезанным углом 22"/>
            <p:cNvSpPr/>
            <p:nvPr/>
          </p:nvSpPr>
          <p:spPr>
            <a:xfrm>
              <a:off x="5357818" y="785794"/>
              <a:ext cx="1714512" cy="515374"/>
            </a:xfrm>
            <a:prstGeom prst="snip1Rect">
              <a:avLst/>
            </a:prstGeom>
            <a:solidFill>
              <a:srgbClr val="FFFF00"/>
            </a:solidFill>
            <a:ln w="38100">
              <a:solidFill>
                <a:srgbClr val="7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8" tIns="32639" rIns="65278" bIns="32639" rtlCol="0" anchor="ctr"/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</a:rPr>
                <a:t>Томск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RIK_kartaK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180000">
            <a:off x="-303418" y="-2145420"/>
            <a:ext cx="11038114" cy="7805057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5929322" y="4408719"/>
            <a:ext cx="1479787" cy="4082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marL="51400"/>
            <a:r>
              <a:rPr lang="ru-RU" sz="1400" dirty="0" err="1" smtClean="0">
                <a:latin typeface="Arial Narrow" pitchFamily="34" charset="0"/>
              </a:rPr>
              <a:t>Василовский</a:t>
            </a:r>
            <a:r>
              <a:rPr lang="ru-RU" sz="1100" dirty="0" smtClean="0">
                <a:latin typeface="Arial Narrow" pitchFamily="34" charset="0"/>
              </a:rPr>
              <a:t> </a:t>
            </a:r>
            <a:r>
              <a:rPr lang="ru-RU" sz="1400" dirty="0" smtClean="0">
                <a:latin typeface="Arial Narrow" pitchFamily="34" charset="0"/>
              </a:rPr>
              <a:t>С.Г</a:t>
            </a:r>
            <a:r>
              <a:rPr lang="ru-RU" sz="1100" dirty="0" smtClean="0">
                <a:latin typeface="Arial Narrow" pitchFamily="34" charset="0"/>
              </a:rPr>
              <a:t>.</a:t>
            </a:r>
            <a:endParaRPr lang="ru-RU" sz="1100" dirty="0">
              <a:latin typeface="Arial Narrow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786052" y="1347068"/>
            <a:ext cx="1377733" cy="5510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>
              <a:lnSpc>
                <a:spcPct val="90000"/>
              </a:lnSpc>
            </a:pPr>
            <a:r>
              <a:rPr lang="ru-RU" sz="1400" dirty="0" err="1" smtClean="0">
                <a:latin typeface="Arial Narrow" pitchFamily="34" charset="0"/>
              </a:rPr>
              <a:t>Азарян</a:t>
            </a:r>
            <a:r>
              <a:rPr lang="ru-RU" sz="1400" dirty="0" smtClean="0">
                <a:latin typeface="Arial Narrow" pitchFamily="34" charset="0"/>
              </a:rPr>
              <a:t> Н.С.</a:t>
            </a:r>
          </a:p>
          <a:p>
            <a:pPr>
              <a:lnSpc>
                <a:spcPct val="90000"/>
              </a:lnSpc>
            </a:pPr>
            <a:r>
              <a:rPr lang="ru-RU" sz="1400" dirty="0" smtClean="0">
                <a:latin typeface="Arial Narrow" pitchFamily="34" charset="0"/>
              </a:rPr>
              <a:t>Анфимов Н.В.</a:t>
            </a:r>
          </a:p>
          <a:p>
            <a:pPr>
              <a:lnSpc>
                <a:spcPct val="90000"/>
              </a:lnSpc>
            </a:pPr>
            <a:r>
              <a:rPr lang="ru-RU" sz="1400" dirty="0" smtClean="0">
                <a:latin typeface="Arial Narrow" pitchFamily="34" charset="0"/>
              </a:rPr>
              <a:t>Афанасов М.А.</a:t>
            </a:r>
          </a:p>
          <a:p>
            <a:pPr>
              <a:lnSpc>
                <a:spcPct val="90000"/>
              </a:lnSpc>
            </a:pPr>
            <a:r>
              <a:rPr lang="ru-RU" sz="1400" dirty="0" smtClean="0">
                <a:latin typeface="Arial Narrow" pitchFamily="34" charset="0"/>
              </a:rPr>
              <a:t>Бартенева Н.И.</a:t>
            </a:r>
          </a:p>
          <a:p>
            <a:pPr>
              <a:lnSpc>
                <a:spcPct val="90000"/>
              </a:lnSpc>
            </a:pPr>
            <a:r>
              <a:rPr lang="ru-RU" sz="1400" dirty="0" err="1" smtClean="0">
                <a:latin typeface="Arial Narrow" pitchFamily="34" charset="0"/>
              </a:rPr>
              <a:t>Батюк</a:t>
            </a:r>
            <a:r>
              <a:rPr lang="ru-RU" sz="1400" dirty="0" smtClean="0">
                <a:latin typeface="Arial Narrow" pitchFamily="34" charset="0"/>
              </a:rPr>
              <a:t> П.Н.</a:t>
            </a:r>
          </a:p>
          <a:p>
            <a:pPr>
              <a:lnSpc>
                <a:spcPct val="90000"/>
              </a:lnSpc>
            </a:pPr>
            <a:r>
              <a:rPr lang="ru-RU" sz="1400" dirty="0" smtClean="0">
                <a:latin typeface="Arial Narrow" pitchFamily="34" charset="0"/>
              </a:rPr>
              <a:t>Бусыгин М.Л.</a:t>
            </a:r>
          </a:p>
          <a:p>
            <a:pPr>
              <a:lnSpc>
                <a:spcPct val="90000"/>
              </a:lnSpc>
            </a:pPr>
            <a:r>
              <a:rPr lang="ru-RU" sz="1400" dirty="0" err="1" smtClean="0">
                <a:latin typeface="Arial Narrow" pitchFamily="34" charset="0"/>
              </a:rPr>
              <a:t>Вильман</a:t>
            </a:r>
            <a:r>
              <a:rPr lang="ru-RU" sz="1400" dirty="0" smtClean="0">
                <a:latin typeface="Arial Narrow" pitchFamily="34" charset="0"/>
              </a:rPr>
              <a:t> А.С.</a:t>
            </a:r>
          </a:p>
          <a:p>
            <a:pPr>
              <a:lnSpc>
                <a:spcPct val="90000"/>
              </a:lnSpc>
            </a:pPr>
            <a:r>
              <a:rPr lang="ru-RU" sz="1400" dirty="0" err="1" smtClean="0">
                <a:latin typeface="Arial Narrow" pitchFamily="34" charset="0"/>
              </a:rPr>
              <a:t>Воскобойник</a:t>
            </a:r>
            <a:r>
              <a:rPr lang="ru-RU" sz="1400" dirty="0" smtClean="0">
                <a:latin typeface="Arial Narrow" pitchFamily="34" charset="0"/>
              </a:rPr>
              <a:t> В.И.</a:t>
            </a:r>
          </a:p>
          <a:p>
            <a:pPr>
              <a:lnSpc>
                <a:spcPct val="90000"/>
              </a:lnSpc>
            </a:pPr>
            <a:r>
              <a:rPr lang="ru-RU" sz="1400" dirty="0" err="1" smtClean="0">
                <a:latin typeface="Arial Narrow" pitchFamily="34" charset="0"/>
              </a:rPr>
              <a:t>Воскобойник</a:t>
            </a:r>
            <a:r>
              <a:rPr lang="ru-RU" sz="1400" dirty="0" smtClean="0">
                <a:latin typeface="Arial Narrow" pitchFamily="34" charset="0"/>
              </a:rPr>
              <a:t> Е.И.</a:t>
            </a:r>
          </a:p>
          <a:p>
            <a:pPr>
              <a:lnSpc>
                <a:spcPct val="90000"/>
              </a:lnSpc>
            </a:pPr>
            <a:r>
              <a:rPr lang="ru-RU" sz="1400" dirty="0" smtClean="0">
                <a:latin typeface="Arial Narrow" pitchFamily="34" charset="0"/>
              </a:rPr>
              <a:t>Дерябина Н.С.</a:t>
            </a:r>
          </a:p>
          <a:p>
            <a:pPr>
              <a:lnSpc>
                <a:spcPct val="90000"/>
              </a:lnSpc>
            </a:pPr>
            <a:r>
              <a:rPr lang="ru-RU" sz="1400" dirty="0" err="1" smtClean="0">
                <a:latin typeface="Arial Narrow" pitchFamily="34" charset="0"/>
              </a:rPr>
              <a:t>Елкин</a:t>
            </a:r>
            <a:r>
              <a:rPr lang="ru-RU" sz="1400" dirty="0" smtClean="0">
                <a:latin typeface="Arial Narrow" pitchFamily="34" charset="0"/>
              </a:rPr>
              <a:t> В.Г.</a:t>
            </a:r>
          </a:p>
          <a:p>
            <a:pPr>
              <a:lnSpc>
                <a:spcPct val="90000"/>
              </a:lnSpc>
            </a:pPr>
            <a:r>
              <a:rPr lang="ru-RU" sz="1400" dirty="0" err="1" smtClean="0">
                <a:latin typeface="Arial Narrow" pitchFamily="34" charset="0"/>
              </a:rPr>
              <a:t>Жучкова</a:t>
            </a:r>
            <a:r>
              <a:rPr lang="ru-RU" sz="1400" dirty="0" smtClean="0">
                <a:latin typeface="Arial Narrow" pitchFamily="34" charset="0"/>
              </a:rPr>
              <a:t> А.С.</a:t>
            </a:r>
          </a:p>
          <a:p>
            <a:pPr>
              <a:lnSpc>
                <a:spcPct val="90000"/>
              </a:lnSpc>
            </a:pPr>
            <a:r>
              <a:rPr lang="ru-RU" sz="1400" dirty="0" smtClean="0">
                <a:latin typeface="Arial Narrow" pitchFamily="34" charset="0"/>
              </a:rPr>
              <a:t>Клепова С.С.</a:t>
            </a:r>
          </a:p>
          <a:p>
            <a:pPr>
              <a:lnSpc>
                <a:spcPct val="90000"/>
              </a:lnSpc>
            </a:pPr>
            <a:r>
              <a:rPr lang="ru-RU" sz="1400" dirty="0" smtClean="0">
                <a:latin typeface="Arial Narrow" pitchFamily="34" charset="0"/>
              </a:rPr>
              <a:t>Корчагин А.П.</a:t>
            </a:r>
          </a:p>
          <a:p>
            <a:pPr>
              <a:lnSpc>
                <a:spcPct val="90000"/>
              </a:lnSpc>
            </a:pPr>
            <a:r>
              <a:rPr lang="ru-RU" sz="1400" dirty="0" smtClean="0">
                <a:latin typeface="Arial Narrow" pitchFamily="34" charset="0"/>
              </a:rPr>
              <a:t>Леонова Е.И.</a:t>
            </a:r>
          </a:p>
          <a:p>
            <a:pPr>
              <a:lnSpc>
                <a:spcPct val="90000"/>
              </a:lnSpc>
            </a:pPr>
            <a:r>
              <a:rPr lang="ru-RU" sz="1400" dirty="0" smtClean="0">
                <a:latin typeface="Arial Narrow" pitchFamily="34" charset="0"/>
              </a:rPr>
              <a:t>Лукин Е.В.</a:t>
            </a:r>
          </a:p>
          <a:p>
            <a:pPr>
              <a:lnSpc>
                <a:spcPct val="90000"/>
              </a:lnSpc>
            </a:pPr>
            <a:r>
              <a:rPr lang="ru-RU" sz="1400" dirty="0" smtClean="0">
                <a:latin typeface="Arial Narrow" pitchFamily="34" charset="0"/>
              </a:rPr>
              <a:t>Розов С.В.</a:t>
            </a:r>
          </a:p>
          <a:p>
            <a:pPr>
              <a:lnSpc>
                <a:spcPct val="90000"/>
              </a:lnSpc>
            </a:pPr>
            <a:r>
              <a:rPr lang="ru-RU" sz="1400" dirty="0" smtClean="0">
                <a:latin typeface="Arial Narrow" pitchFamily="34" charset="0"/>
              </a:rPr>
              <a:t>Романова Т.И.</a:t>
            </a:r>
          </a:p>
          <a:p>
            <a:pPr>
              <a:lnSpc>
                <a:spcPct val="90000"/>
              </a:lnSpc>
            </a:pPr>
            <a:r>
              <a:rPr lang="ru-RU" sz="1400" dirty="0" smtClean="0">
                <a:latin typeface="Arial Narrow" pitchFamily="34" charset="0"/>
              </a:rPr>
              <a:t>Российская Н.С.</a:t>
            </a:r>
          </a:p>
          <a:p>
            <a:pPr>
              <a:lnSpc>
                <a:spcPct val="90000"/>
              </a:lnSpc>
            </a:pPr>
            <a:r>
              <a:rPr lang="ru-RU" sz="1400" dirty="0" smtClean="0">
                <a:latin typeface="Arial Narrow" pitchFamily="34" charset="0"/>
              </a:rPr>
              <a:t>Российская О.С.</a:t>
            </a:r>
          </a:p>
          <a:p>
            <a:pPr>
              <a:lnSpc>
                <a:spcPct val="90000"/>
              </a:lnSpc>
            </a:pPr>
            <a:r>
              <a:rPr lang="ru-RU" sz="1400" dirty="0" smtClean="0">
                <a:latin typeface="Arial Narrow" pitchFamily="34" charset="0"/>
              </a:rPr>
              <a:t>Румянцев М.М.</a:t>
            </a:r>
          </a:p>
          <a:p>
            <a:pPr>
              <a:lnSpc>
                <a:spcPct val="90000"/>
              </a:lnSpc>
            </a:pPr>
            <a:r>
              <a:rPr lang="ru-RU" sz="1400" dirty="0" smtClean="0">
                <a:latin typeface="Arial Narrow" pitchFamily="34" charset="0"/>
              </a:rPr>
              <a:t>Селюнин А.С.</a:t>
            </a:r>
          </a:p>
          <a:p>
            <a:pPr>
              <a:lnSpc>
                <a:spcPct val="90000"/>
              </a:lnSpc>
            </a:pPr>
            <a:r>
              <a:rPr lang="ru-RU" sz="1400" dirty="0" smtClean="0">
                <a:latin typeface="Arial Narrow" pitchFamily="34" charset="0"/>
              </a:rPr>
              <a:t>Смирнов В.Л.</a:t>
            </a:r>
          </a:p>
          <a:p>
            <a:pPr>
              <a:lnSpc>
                <a:spcPct val="90000"/>
              </a:lnSpc>
            </a:pPr>
            <a:r>
              <a:rPr lang="ru-RU" sz="1400" dirty="0" smtClean="0">
                <a:latin typeface="Arial Narrow" pitchFamily="34" charset="0"/>
              </a:rPr>
              <a:t>Смирнова А.В.</a:t>
            </a:r>
          </a:p>
          <a:p>
            <a:pPr>
              <a:lnSpc>
                <a:spcPct val="90000"/>
              </a:lnSpc>
            </a:pPr>
            <a:r>
              <a:rPr lang="ru-RU" sz="1400" dirty="0" smtClean="0">
                <a:latin typeface="Arial Narrow" pitchFamily="34" charset="0"/>
              </a:rPr>
              <a:t>Смирнова И.С.</a:t>
            </a:r>
          </a:p>
          <a:p>
            <a:pPr>
              <a:lnSpc>
                <a:spcPct val="90000"/>
              </a:lnSpc>
            </a:pPr>
            <a:r>
              <a:rPr lang="ru-RU" sz="1400" dirty="0" err="1" smtClean="0">
                <a:latin typeface="Arial Narrow" pitchFamily="34" charset="0"/>
              </a:rPr>
              <a:t>Тузова</a:t>
            </a:r>
            <a:r>
              <a:rPr lang="ru-RU" sz="1400" dirty="0" smtClean="0">
                <a:latin typeface="Arial Narrow" pitchFamily="34" charset="0"/>
              </a:rPr>
              <a:t> Е.С.</a:t>
            </a:r>
          </a:p>
          <a:p>
            <a:pPr>
              <a:lnSpc>
                <a:spcPct val="90000"/>
              </a:lnSpc>
            </a:pPr>
            <a:r>
              <a:rPr lang="ru-RU" sz="1400" dirty="0" err="1" smtClean="0">
                <a:latin typeface="Arial Narrow" pitchFamily="34" charset="0"/>
              </a:rPr>
              <a:t>Шкалов</a:t>
            </a:r>
            <a:r>
              <a:rPr lang="ru-RU" sz="1400" dirty="0" smtClean="0">
                <a:latin typeface="Arial Narrow" pitchFamily="34" charset="0"/>
              </a:rPr>
              <a:t> О.В.</a:t>
            </a:r>
          </a:p>
          <a:p>
            <a:pPr>
              <a:lnSpc>
                <a:spcPct val="90000"/>
              </a:lnSpc>
            </a:pPr>
            <a:r>
              <a:rPr lang="ru-RU" sz="1400" dirty="0" err="1" smtClean="0">
                <a:latin typeface="Arial Narrow" pitchFamily="34" charset="0"/>
              </a:rPr>
              <a:t>Штальберг</a:t>
            </a:r>
            <a:r>
              <a:rPr lang="ru-RU" sz="1400" dirty="0" smtClean="0">
                <a:latin typeface="Arial Narrow" pitchFamily="34" charset="0"/>
              </a:rPr>
              <a:t> Д.С.</a:t>
            </a:r>
          </a:p>
        </p:txBody>
      </p:sp>
      <p:sp>
        <p:nvSpPr>
          <p:cNvPr id="16" name="Прямоугольник с одним вырезанным углом 15"/>
          <p:cNvSpPr/>
          <p:nvPr/>
        </p:nvSpPr>
        <p:spPr>
          <a:xfrm>
            <a:off x="2786052" y="979699"/>
            <a:ext cx="1377733" cy="408217"/>
          </a:xfrm>
          <a:prstGeom prst="snip1Rect">
            <a:avLst/>
          </a:prstGeom>
          <a:solidFill>
            <a:srgbClr val="FFFF00"/>
          </a:solidFill>
          <a:ln w="38100">
            <a:solidFill>
              <a:srgbClr val="7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Кострома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53081" y="1285860"/>
            <a:ext cx="1306263" cy="19390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r>
              <a:rPr lang="ru-RU" sz="1400" dirty="0" err="1" smtClean="0">
                <a:latin typeface="Arial Narrow" pitchFamily="34" charset="0"/>
              </a:rPr>
              <a:t>Засимов</a:t>
            </a:r>
            <a:r>
              <a:rPr lang="ru-RU" sz="1400" dirty="0" smtClean="0">
                <a:latin typeface="Arial Narrow" pitchFamily="34" charset="0"/>
              </a:rPr>
              <a:t> О.В.</a:t>
            </a:r>
          </a:p>
          <a:p>
            <a:r>
              <a:rPr lang="ru-RU" sz="1400" dirty="0" err="1" smtClean="0">
                <a:latin typeface="Arial Narrow" pitchFamily="34" charset="0"/>
              </a:rPr>
              <a:t>Зезюлина</a:t>
            </a:r>
            <a:r>
              <a:rPr lang="ru-RU" sz="1400" dirty="0" smtClean="0">
                <a:latin typeface="Arial Narrow" pitchFamily="34" charset="0"/>
              </a:rPr>
              <a:t> П.А.</a:t>
            </a:r>
          </a:p>
          <a:p>
            <a:r>
              <a:rPr lang="ru-RU" sz="1400" dirty="0" err="1" smtClean="0">
                <a:latin typeface="Arial Narrow" pitchFamily="34" charset="0"/>
              </a:rPr>
              <a:t>Коврукова</a:t>
            </a:r>
            <a:r>
              <a:rPr lang="ru-RU" sz="1400" dirty="0" smtClean="0">
                <a:latin typeface="Arial Narrow" pitchFamily="34" charset="0"/>
              </a:rPr>
              <a:t>  Н.В.</a:t>
            </a:r>
          </a:p>
          <a:p>
            <a:r>
              <a:rPr lang="ru-RU" sz="1400" dirty="0" err="1" smtClean="0">
                <a:latin typeface="Arial Narrow" pitchFamily="34" charset="0"/>
              </a:rPr>
              <a:t>Костюков</a:t>
            </a:r>
            <a:r>
              <a:rPr lang="ru-RU" sz="1400" dirty="0" smtClean="0">
                <a:latin typeface="Arial Narrow" pitchFamily="34" charset="0"/>
              </a:rPr>
              <a:t> И.Б.</a:t>
            </a:r>
          </a:p>
          <a:p>
            <a:r>
              <a:rPr lang="ru-RU" sz="1400" dirty="0" err="1" smtClean="0">
                <a:latin typeface="Arial Narrow" pitchFamily="34" charset="0"/>
              </a:rPr>
              <a:t>Кулин</a:t>
            </a:r>
            <a:r>
              <a:rPr lang="ru-RU" sz="1400" dirty="0" smtClean="0">
                <a:latin typeface="Arial Narrow" pitchFamily="34" charset="0"/>
              </a:rPr>
              <a:t> Г.В.</a:t>
            </a:r>
          </a:p>
          <a:p>
            <a:r>
              <a:rPr lang="ru-RU" sz="1400" dirty="0" smtClean="0">
                <a:latin typeface="Arial Narrow" pitchFamily="34" charset="0"/>
              </a:rPr>
              <a:t>Нетунахин А.Ю.</a:t>
            </a:r>
          </a:p>
          <a:p>
            <a:r>
              <a:rPr lang="ru-RU" sz="1400" dirty="0" err="1" smtClean="0">
                <a:latin typeface="Arial Narrow" pitchFamily="34" charset="0"/>
              </a:rPr>
              <a:t>Папушкин</a:t>
            </a:r>
            <a:r>
              <a:rPr lang="ru-RU" sz="1400" dirty="0" smtClean="0">
                <a:latin typeface="Arial Narrow" pitchFamily="34" charset="0"/>
              </a:rPr>
              <a:t> И.В.</a:t>
            </a:r>
          </a:p>
          <a:p>
            <a:r>
              <a:rPr lang="ru-RU" sz="1400" dirty="0" smtClean="0">
                <a:latin typeface="Arial Narrow" pitchFamily="34" charset="0"/>
              </a:rPr>
              <a:t>Проскурин Д.В.</a:t>
            </a:r>
          </a:p>
          <a:p>
            <a:r>
              <a:rPr lang="ru-RU" sz="1400" dirty="0" err="1" smtClean="0">
                <a:latin typeface="Arial Narrow" pitchFamily="34" charset="0"/>
              </a:rPr>
              <a:t>Чичев</a:t>
            </a:r>
            <a:r>
              <a:rPr lang="ru-RU" sz="1400" dirty="0" smtClean="0">
                <a:latin typeface="Arial Narrow" pitchFamily="34" charset="0"/>
              </a:rPr>
              <a:t> А.В.</a:t>
            </a:r>
            <a:endParaRPr lang="ru-RU" sz="1400" dirty="0">
              <a:latin typeface="Arial Narrow" pitchFamily="34" charset="0"/>
            </a:endParaRPr>
          </a:p>
        </p:txBody>
      </p:sp>
      <p:sp>
        <p:nvSpPr>
          <p:cNvPr id="4" name="Прямоугольник с одним вырезанным углом 3"/>
          <p:cNvSpPr/>
          <p:nvPr/>
        </p:nvSpPr>
        <p:spPr>
          <a:xfrm>
            <a:off x="142844" y="857232"/>
            <a:ext cx="1306263" cy="408217"/>
          </a:xfrm>
          <a:prstGeom prst="snip1Rect">
            <a:avLst/>
          </a:prstGeom>
          <a:solidFill>
            <a:srgbClr val="FFFF00"/>
          </a:solidFill>
          <a:ln w="38100">
            <a:solidFill>
              <a:srgbClr val="7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Тверь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53081" y="4551599"/>
            <a:ext cx="1306263" cy="1234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r>
              <a:rPr lang="ru-RU" sz="1400" dirty="0" err="1" smtClean="0">
                <a:latin typeface="Arial Narrow" pitchFamily="34" charset="0"/>
              </a:rPr>
              <a:t>Гарамус</a:t>
            </a:r>
            <a:r>
              <a:rPr lang="ru-RU" sz="1100" dirty="0" smtClean="0">
                <a:latin typeface="Arial Narrow" pitchFamily="34" charset="0"/>
              </a:rPr>
              <a:t> </a:t>
            </a:r>
            <a:r>
              <a:rPr lang="ru-RU" sz="1400" dirty="0" smtClean="0">
                <a:latin typeface="Arial Narrow" pitchFamily="34" charset="0"/>
              </a:rPr>
              <a:t>В.М</a:t>
            </a:r>
          </a:p>
          <a:p>
            <a:r>
              <a:rPr lang="ru-RU" sz="1400" dirty="0" smtClean="0">
                <a:latin typeface="Arial Narrow" pitchFamily="34" charset="0"/>
              </a:rPr>
              <a:t>Иваньков А.И.</a:t>
            </a:r>
          </a:p>
          <a:p>
            <a:r>
              <a:rPr lang="ru-RU" sz="1400" dirty="0" err="1" smtClean="0">
                <a:latin typeface="Arial Narrow" pitchFamily="34" charset="0"/>
              </a:rPr>
              <a:t>Кизима</a:t>
            </a:r>
            <a:r>
              <a:rPr lang="ru-RU" sz="1400" dirty="0" smtClean="0">
                <a:latin typeface="Arial Narrow" pitchFamily="34" charset="0"/>
              </a:rPr>
              <a:t> Е.А.</a:t>
            </a:r>
          </a:p>
          <a:p>
            <a:r>
              <a:rPr lang="ru-RU" sz="1400" dirty="0" smtClean="0">
                <a:latin typeface="Arial Narrow" pitchFamily="34" charset="0"/>
              </a:rPr>
              <a:t>Петренко В.И.</a:t>
            </a:r>
          </a:p>
          <a:p>
            <a:r>
              <a:rPr lang="ru-RU" sz="1400" dirty="0" smtClean="0">
                <a:latin typeface="Arial Narrow" pitchFamily="34" charset="0"/>
              </a:rPr>
              <a:t>Феоктистов А.В.</a:t>
            </a:r>
            <a:endParaRPr lang="ru-RU" sz="1400" dirty="0">
              <a:latin typeface="Arial Narrow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459345" y="1694082"/>
            <a:ext cx="1326706" cy="51639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Архипов К.Е.</a:t>
            </a:r>
          </a:p>
          <a:p>
            <a:pPr>
              <a:lnSpc>
                <a:spcPct val="90000"/>
              </a:lnSpc>
            </a:pPr>
            <a:r>
              <a:rPr lang="ru-RU" sz="900" dirty="0" err="1" smtClean="0">
                <a:latin typeface="Arial Narrow" pitchFamily="34" charset="0"/>
              </a:rPr>
              <a:t>Баглай</a:t>
            </a:r>
            <a:r>
              <a:rPr lang="ru-RU" sz="900" dirty="0" smtClean="0">
                <a:latin typeface="Arial Narrow" pitchFamily="34" charset="0"/>
              </a:rPr>
              <a:t> В.О.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Бобриков И.А.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Буланова В.В.</a:t>
            </a:r>
          </a:p>
          <a:p>
            <a:pPr>
              <a:lnSpc>
                <a:spcPct val="90000"/>
              </a:lnSpc>
            </a:pPr>
            <a:r>
              <a:rPr lang="ru-RU" sz="900" dirty="0" err="1" smtClean="0">
                <a:latin typeface="Arial Narrow" pitchFamily="34" charset="0"/>
              </a:rPr>
              <a:t>Буриличев</a:t>
            </a:r>
            <a:r>
              <a:rPr lang="ru-RU" sz="900" dirty="0" smtClean="0">
                <a:latin typeface="Arial Narrow" pitchFamily="34" charset="0"/>
              </a:rPr>
              <a:t> Д.Е.</a:t>
            </a:r>
          </a:p>
          <a:p>
            <a:pPr>
              <a:lnSpc>
                <a:spcPct val="90000"/>
              </a:lnSpc>
            </a:pPr>
            <a:r>
              <a:rPr lang="ru-RU" sz="900" dirty="0" err="1" smtClean="0">
                <a:latin typeface="Arial Narrow" pitchFamily="34" charset="0"/>
              </a:rPr>
              <a:t>Бушмелева</a:t>
            </a:r>
            <a:r>
              <a:rPr lang="ru-RU" sz="900" dirty="0" smtClean="0">
                <a:latin typeface="Arial Narrow" pitchFamily="34" charset="0"/>
              </a:rPr>
              <a:t> С.Н.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Васин Р.Н.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Горшкова Ю.Е.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Ермакова Е.В.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Ефремов Р.Г.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Жуков Р.А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Замятина Н.В.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Замятина Н.В.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Земскова С.Г.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Иванова Е.А.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Иванова Т.В.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Изотов Д.Е.</a:t>
            </a:r>
          </a:p>
          <a:p>
            <a:pPr>
              <a:lnSpc>
                <a:spcPct val="90000"/>
              </a:lnSpc>
            </a:pPr>
            <a:r>
              <a:rPr lang="ru-RU" sz="900" dirty="0" err="1" smtClean="0">
                <a:latin typeface="Arial Narrow" pitchFamily="34" charset="0"/>
              </a:rPr>
              <a:t>Кашулина</a:t>
            </a:r>
            <a:r>
              <a:rPr lang="ru-RU" sz="900" dirty="0" smtClean="0">
                <a:latin typeface="Arial Narrow" pitchFamily="34" charset="0"/>
              </a:rPr>
              <a:t> И.А.</a:t>
            </a:r>
          </a:p>
          <a:p>
            <a:pPr>
              <a:lnSpc>
                <a:spcPct val="90000"/>
              </a:lnSpc>
            </a:pPr>
            <a:r>
              <a:rPr lang="ru-RU" sz="900" dirty="0" err="1" smtClean="0">
                <a:latin typeface="Arial Narrow" pitchFamily="34" charset="0"/>
              </a:rPr>
              <a:t>Кичанов</a:t>
            </a:r>
            <a:r>
              <a:rPr lang="ru-RU" sz="900" dirty="0" smtClean="0">
                <a:latin typeface="Arial Narrow" pitchFamily="34" charset="0"/>
              </a:rPr>
              <a:t> С.Е.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Ковалев Ю.С.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Куликов С.А.</a:t>
            </a:r>
          </a:p>
          <a:p>
            <a:pPr>
              <a:lnSpc>
                <a:spcPct val="90000"/>
              </a:lnSpc>
            </a:pPr>
            <a:r>
              <a:rPr lang="ru-RU" sz="900" dirty="0" err="1" smtClean="0">
                <a:latin typeface="Arial Narrow" pitchFamily="34" charset="0"/>
              </a:rPr>
              <a:t>Маношин</a:t>
            </a:r>
            <a:r>
              <a:rPr lang="ru-RU" sz="900" dirty="0" smtClean="0">
                <a:latin typeface="Arial Narrow" pitchFamily="34" charset="0"/>
              </a:rPr>
              <a:t> С.А.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Мачулин А.В.</a:t>
            </a:r>
          </a:p>
          <a:p>
            <a:pPr>
              <a:lnSpc>
                <a:spcPct val="90000"/>
              </a:lnSpc>
            </a:pPr>
            <a:r>
              <a:rPr lang="ru-RU" sz="900" dirty="0" err="1" smtClean="0">
                <a:latin typeface="Arial Narrow" pitchFamily="34" charset="0"/>
              </a:rPr>
              <a:t>Муругова</a:t>
            </a:r>
            <a:r>
              <a:rPr lang="ru-RU" sz="900" dirty="0" smtClean="0">
                <a:latin typeface="Arial Narrow" pitchFamily="34" charset="0"/>
              </a:rPr>
              <a:t> Т.Н.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Олейник Д.А.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Осипов А.А.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Панков С.Е.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Плотникова Е.М.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Смирнов А.П</a:t>
            </a:r>
          </a:p>
          <a:p>
            <a:pPr>
              <a:lnSpc>
                <a:spcPct val="90000"/>
              </a:lnSpc>
            </a:pPr>
            <a:r>
              <a:rPr lang="ru-RU" sz="900" dirty="0" err="1" smtClean="0">
                <a:latin typeface="Arial Narrow" pitchFamily="34" charset="0"/>
              </a:rPr>
              <a:t>Тамонов</a:t>
            </a:r>
            <a:r>
              <a:rPr lang="ru-RU" sz="900" dirty="0" smtClean="0">
                <a:latin typeface="Arial Narrow" pitchFamily="34" charset="0"/>
              </a:rPr>
              <a:t> А.В.</a:t>
            </a:r>
          </a:p>
          <a:p>
            <a:pPr>
              <a:lnSpc>
                <a:spcPct val="90000"/>
              </a:lnSpc>
            </a:pPr>
            <a:r>
              <a:rPr lang="ru-RU" sz="900" dirty="0" err="1" smtClean="0">
                <a:latin typeface="Arial Narrow" pitchFamily="34" charset="0"/>
              </a:rPr>
              <a:t>Тареева</a:t>
            </a:r>
            <a:r>
              <a:rPr lang="ru-RU" sz="900" dirty="0" smtClean="0">
                <a:latin typeface="Arial Narrow" pitchFamily="34" charset="0"/>
              </a:rPr>
              <a:t> М.В.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Тихомиров С.В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Тихомиров С.В.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Филиппова Е.В.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Чернов Д.С.</a:t>
            </a:r>
          </a:p>
          <a:p>
            <a:pPr>
              <a:lnSpc>
                <a:spcPct val="90000"/>
              </a:lnSpc>
            </a:pPr>
            <a:r>
              <a:rPr lang="ru-RU" sz="900" dirty="0" err="1" smtClean="0">
                <a:latin typeface="Arial Narrow" pitchFamily="34" charset="0"/>
              </a:rPr>
              <a:t>Штанько</a:t>
            </a:r>
            <a:r>
              <a:rPr lang="ru-RU" sz="900" dirty="0" smtClean="0">
                <a:latin typeface="Arial Narrow" pitchFamily="34" charset="0"/>
              </a:rPr>
              <a:t> Г.Б.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Щедрина Т.В.</a:t>
            </a:r>
          </a:p>
          <a:p>
            <a:pPr>
              <a:lnSpc>
                <a:spcPct val="90000"/>
              </a:lnSpc>
            </a:pPr>
            <a:r>
              <a:rPr lang="ru-RU" sz="900" dirty="0" smtClean="0">
                <a:latin typeface="Arial Narrow" pitchFamily="34" charset="0"/>
              </a:rPr>
              <a:t>Юдин В.Е.</a:t>
            </a:r>
            <a:endParaRPr lang="ru-RU" sz="900" dirty="0">
              <a:latin typeface="Arial Narrow" pitchFamily="34" charset="0"/>
            </a:endParaRPr>
          </a:p>
        </p:txBody>
      </p:sp>
      <p:sp>
        <p:nvSpPr>
          <p:cNvPr id="23" name="Прямоугольник с одним вырезанным углом 22"/>
          <p:cNvSpPr/>
          <p:nvPr/>
        </p:nvSpPr>
        <p:spPr>
          <a:xfrm>
            <a:off x="1459345" y="1285864"/>
            <a:ext cx="1326706" cy="408217"/>
          </a:xfrm>
          <a:prstGeom prst="snip1Rect">
            <a:avLst/>
          </a:prstGeom>
          <a:solidFill>
            <a:srgbClr val="FFFF00"/>
          </a:solidFill>
          <a:ln w="38100">
            <a:solidFill>
              <a:srgbClr val="7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Тула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163785" y="2357431"/>
            <a:ext cx="1734923" cy="714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r>
              <a:rPr lang="ru-RU" sz="1400" dirty="0" err="1" smtClean="0">
                <a:latin typeface="Arial Narrow" pitchFamily="34" charset="0"/>
              </a:rPr>
              <a:t>Жерненков</a:t>
            </a:r>
            <a:r>
              <a:rPr lang="ru-RU" sz="1100" dirty="0" smtClean="0">
                <a:latin typeface="Arial Narrow" pitchFamily="34" charset="0"/>
              </a:rPr>
              <a:t> </a:t>
            </a:r>
            <a:r>
              <a:rPr lang="ru-RU" sz="1400" dirty="0" smtClean="0">
                <a:latin typeface="Arial Narrow" pitchFamily="34" charset="0"/>
              </a:rPr>
              <a:t>К.Н</a:t>
            </a:r>
            <a:r>
              <a:rPr lang="ru-RU" sz="1100" dirty="0" smtClean="0">
                <a:latin typeface="Arial Narrow" pitchFamily="34" charset="0"/>
              </a:rPr>
              <a:t>.</a:t>
            </a:r>
          </a:p>
          <a:p>
            <a:r>
              <a:rPr lang="ru-RU" sz="1400" dirty="0" err="1" smtClean="0">
                <a:latin typeface="Arial Narrow" pitchFamily="34" charset="0"/>
              </a:rPr>
              <a:t>Жерненков</a:t>
            </a:r>
            <a:r>
              <a:rPr lang="ru-RU" sz="1100" dirty="0" smtClean="0">
                <a:latin typeface="Arial Narrow" pitchFamily="34" charset="0"/>
              </a:rPr>
              <a:t> </a:t>
            </a:r>
            <a:r>
              <a:rPr lang="ru-RU" sz="1400" dirty="0" smtClean="0">
                <a:latin typeface="Arial Narrow" pitchFamily="34" charset="0"/>
              </a:rPr>
              <a:t>М.Н</a:t>
            </a:r>
            <a:r>
              <a:rPr lang="ru-RU" sz="1100" dirty="0" smtClean="0">
                <a:latin typeface="Arial Narrow" pitchFamily="34" charset="0"/>
              </a:rPr>
              <a:t>.</a:t>
            </a:r>
          </a:p>
          <a:p>
            <a:r>
              <a:rPr lang="ru-RU" sz="1400" dirty="0" smtClean="0">
                <a:latin typeface="Arial Narrow" pitchFamily="34" charset="0"/>
              </a:rPr>
              <a:t>Рябова</a:t>
            </a:r>
            <a:r>
              <a:rPr lang="ru-RU" sz="1100" dirty="0" smtClean="0">
                <a:latin typeface="Arial Narrow" pitchFamily="34" charset="0"/>
              </a:rPr>
              <a:t> </a:t>
            </a:r>
            <a:r>
              <a:rPr lang="ru-RU" sz="1400" dirty="0" smtClean="0">
                <a:latin typeface="Arial Narrow" pitchFamily="34" charset="0"/>
              </a:rPr>
              <a:t>Н.Ю</a:t>
            </a:r>
            <a:r>
              <a:rPr lang="ru-RU" sz="1100" dirty="0" smtClean="0">
                <a:latin typeface="Arial Narrow" pitchFamily="34" charset="0"/>
              </a:rPr>
              <a:t>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163785" y="3480031"/>
            <a:ext cx="1836975" cy="27350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r>
              <a:rPr lang="ru-RU" sz="1400" dirty="0" err="1" smtClean="0">
                <a:latin typeface="Arial Narrow" pitchFamily="34" charset="0"/>
              </a:rPr>
              <a:t>Багаутдинова</a:t>
            </a:r>
            <a:r>
              <a:rPr lang="ru-RU" sz="1400" dirty="0" smtClean="0">
                <a:latin typeface="Arial Narrow" pitchFamily="34" charset="0"/>
              </a:rPr>
              <a:t> Д.И.</a:t>
            </a:r>
          </a:p>
          <a:p>
            <a:r>
              <a:rPr lang="ru-RU" sz="1400" dirty="0" err="1" smtClean="0">
                <a:latin typeface="Arial Narrow" pitchFamily="34" charset="0"/>
              </a:rPr>
              <a:t>Безбах</a:t>
            </a:r>
            <a:r>
              <a:rPr lang="ru-RU" sz="1400" dirty="0" smtClean="0">
                <a:latin typeface="Arial Narrow" pitchFamily="34" charset="0"/>
              </a:rPr>
              <a:t> А.А.</a:t>
            </a:r>
          </a:p>
          <a:p>
            <a:r>
              <a:rPr lang="ru-RU" sz="1400" dirty="0" err="1" smtClean="0">
                <a:latin typeface="Arial Narrow" pitchFamily="34" charset="0"/>
              </a:rPr>
              <a:t>Бобрышев</a:t>
            </a:r>
            <a:r>
              <a:rPr lang="ru-RU" sz="1400" dirty="0" smtClean="0">
                <a:latin typeface="Arial Narrow" pitchFamily="34" charset="0"/>
              </a:rPr>
              <a:t> М.Л.</a:t>
            </a:r>
          </a:p>
          <a:p>
            <a:r>
              <a:rPr lang="ru-RU" sz="1400" dirty="0" smtClean="0">
                <a:latin typeface="Arial Narrow" pitchFamily="34" charset="0"/>
              </a:rPr>
              <a:t>Бойков А.А.</a:t>
            </a:r>
          </a:p>
          <a:p>
            <a:r>
              <a:rPr lang="ru-RU" sz="1400" dirty="0" err="1" smtClean="0">
                <a:latin typeface="Arial Narrow" pitchFamily="34" charset="0"/>
              </a:rPr>
              <a:t>Кирносов</a:t>
            </a:r>
            <a:r>
              <a:rPr lang="ru-RU" sz="1400" dirty="0" smtClean="0">
                <a:latin typeface="Arial Narrow" pitchFamily="34" charset="0"/>
              </a:rPr>
              <a:t> Н.А.</a:t>
            </a:r>
          </a:p>
          <a:p>
            <a:r>
              <a:rPr lang="ru-RU" sz="1400" dirty="0" smtClean="0">
                <a:latin typeface="Arial Narrow" pitchFamily="34" charset="0"/>
              </a:rPr>
              <a:t>Кораблев Д.С.</a:t>
            </a:r>
          </a:p>
          <a:p>
            <a:r>
              <a:rPr lang="ru-RU" sz="1400" dirty="0" err="1" smtClean="0">
                <a:latin typeface="Arial Narrow" pitchFamily="34" charset="0"/>
              </a:rPr>
              <a:t>Рзянин</a:t>
            </a:r>
            <a:r>
              <a:rPr lang="ru-RU" sz="1400" dirty="0" smtClean="0">
                <a:latin typeface="Arial Narrow" pitchFamily="34" charset="0"/>
              </a:rPr>
              <a:t> М.В.</a:t>
            </a:r>
          </a:p>
          <a:p>
            <a:r>
              <a:rPr lang="ru-RU" sz="1400" dirty="0" err="1" smtClean="0">
                <a:latin typeface="Arial Narrow" pitchFamily="34" charset="0"/>
              </a:rPr>
              <a:t>Романенкова</a:t>
            </a:r>
            <a:r>
              <a:rPr lang="ru-RU" sz="1400" dirty="0" smtClean="0">
                <a:latin typeface="Arial Narrow" pitchFamily="34" charset="0"/>
              </a:rPr>
              <a:t> Е.В.</a:t>
            </a:r>
          </a:p>
          <a:p>
            <a:r>
              <a:rPr lang="ru-RU" sz="1400" dirty="0" smtClean="0">
                <a:latin typeface="Arial Narrow" pitchFamily="34" charset="0"/>
              </a:rPr>
              <a:t>Севрюгина Е.А.</a:t>
            </a:r>
          </a:p>
          <a:p>
            <a:r>
              <a:rPr lang="ru-RU" sz="1400" dirty="0" err="1" smtClean="0">
                <a:latin typeface="Arial Narrow" pitchFamily="34" charset="0"/>
              </a:rPr>
              <a:t>Сячин</a:t>
            </a:r>
            <a:r>
              <a:rPr lang="ru-RU" sz="1400" dirty="0" smtClean="0">
                <a:latin typeface="Arial Narrow" pitchFamily="34" charset="0"/>
              </a:rPr>
              <a:t> А.Е.</a:t>
            </a:r>
          </a:p>
          <a:p>
            <a:r>
              <a:rPr lang="ru-RU" sz="1400" dirty="0" err="1" smtClean="0">
                <a:latin typeface="Arial Narrow" pitchFamily="34" charset="0"/>
              </a:rPr>
              <a:t>Туган-Барановская</a:t>
            </a:r>
            <a:r>
              <a:rPr lang="ru-RU" sz="1400" dirty="0" smtClean="0">
                <a:latin typeface="Arial Narrow" pitchFamily="34" charset="0"/>
              </a:rPr>
              <a:t> А.Д.</a:t>
            </a:r>
          </a:p>
          <a:p>
            <a:r>
              <a:rPr lang="ru-RU" sz="1400" dirty="0" err="1" smtClean="0">
                <a:latin typeface="Arial Narrow" pitchFamily="34" charset="0"/>
              </a:rPr>
              <a:t>Шкирманов</a:t>
            </a:r>
            <a:r>
              <a:rPr lang="ru-RU" sz="1400" dirty="0" smtClean="0">
                <a:latin typeface="Arial Narrow" pitchFamily="34" charset="0"/>
              </a:rPr>
              <a:t> Д.С.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378494" y="1336886"/>
            <a:ext cx="1428760" cy="52353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>
              <a:lnSpc>
                <a:spcPct val="90000"/>
              </a:lnSpc>
            </a:pPr>
            <a:r>
              <a:rPr lang="ru-RU" sz="1100" dirty="0" err="1" smtClean="0">
                <a:latin typeface="Arial Narrow" pitchFamily="34" charset="0"/>
              </a:rPr>
              <a:t>Батозская</a:t>
            </a:r>
            <a:r>
              <a:rPr lang="ru-RU" sz="1100" dirty="0" smtClean="0">
                <a:latin typeface="Arial Narrow" pitchFamily="34" charset="0"/>
              </a:rPr>
              <a:t> В.С.</a:t>
            </a:r>
          </a:p>
          <a:p>
            <a:pPr>
              <a:lnSpc>
                <a:spcPct val="90000"/>
              </a:lnSpc>
            </a:pPr>
            <a:r>
              <a:rPr lang="ru-RU" sz="1100" dirty="0" err="1" smtClean="0">
                <a:latin typeface="Arial Narrow" pitchFamily="34" charset="0"/>
              </a:rPr>
              <a:t>Биктемирова</a:t>
            </a:r>
            <a:r>
              <a:rPr lang="ru-RU" sz="1100" dirty="0" smtClean="0">
                <a:latin typeface="Arial Narrow" pitchFamily="34" charset="0"/>
              </a:rPr>
              <a:t> С.В.</a:t>
            </a:r>
          </a:p>
          <a:p>
            <a:pPr>
              <a:lnSpc>
                <a:spcPct val="90000"/>
              </a:lnSpc>
            </a:pPr>
            <a:r>
              <a:rPr lang="ru-RU" sz="1100" dirty="0" smtClean="0">
                <a:latin typeface="Arial Narrow" pitchFamily="34" charset="0"/>
              </a:rPr>
              <a:t>Большакова А.Е.</a:t>
            </a:r>
          </a:p>
          <a:p>
            <a:pPr>
              <a:lnSpc>
                <a:spcPct val="90000"/>
              </a:lnSpc>
            </a:pPr>
            <a:r>
              <a:rPr lang="ru-RU" sz="1100" dirty="0" smtClean="0">
                <a:latin typeface="Arial Narrow" pitchFamily="34" charset="0"/>
              </a:rPr>
              <a:t>Бородина О.В.</a:t>
            </a:r>
          </a:p>
          <a:p>
            <a:pPr>
              <a:lnSpc>
                <a:spcPct val="90000"/>
              </a:lnSpc>
            </a:pPr>
            <a:r>
              <a:rPr lang="ru-RU" sz="1100" dirty="0" smtClean="0">
                <a:latin typeface="Arial Narrow" pitchFamily="34" charset="0"/>
              </a:rPr>
              <a:t>Владимиров А.А.</a:t>
            </a:r>
          </a:p>
          <a:p>
            <a:pPr>
              <a:lnSpc>
                <a:spcPct val="90000"/>
              </a:lnSpc>
            </a:pPr>
            <a:r>
              <a:rPr lang="ru-RU" sz="1100" dirty="0" smtClean="0">
                <a:latin typeface="Arial Narrow" pitchFamily="34" charset="0"/>
              </a:rPr>
              <a:t>Волобуев В.И.</a:t>
            </a:r>
          </a:p>
          <a:p>
            <a:pPr>
              <a:lnSpc>
                <a:spcPct val="90000"/>
              </a:lnSpc>
            </a:pPr>
            <a:r>
              <a:rPr lang="ru-RU" sz="1100" dirty="0" smtClean="0">
                <a:latin typeface="Arial Narrow" pitchFamily="34" charset="0"/>
              </a:rPr>
              <a:t>Гончар М.О.</a:t>
            </a:r>
          </a:p>
          <a:p>
            <a:pPr>
              <a:lnSpc>
                <a:spcPct val="90000"/>
              </a:lnSpc>
            </a:pPr>
            <a:r>
              <a:rPr lang="ru-RU" sz="1100" dirty="0" err="1" smtClean="0">
                <a:latin typeface="Arial Narrow" pitchFamily="34" charset="0"/>
              </a:rPr>
              <a:t>Едемская</a:t>
            </a:r>
            <a:r>
              <a:rPr lang="ru-RU" sz="1100" dirty="0" smtClean="0">
                <a:latin typeface="Arial Narrow" pitchFamily="34" charset="0"/>
              </a:rPr>
              <a:t> А.К.</a:t>
            </a:r>
          </a:p>
          <a:p>
            <a:pPr>
              <a:lnSpc>
                <a:spcPct val="90000"/>
              </a:lnSpc>
            </a:pPr>
            <a:r>
              <a:rPr lang="ru-RU" sz="1100" dirty="0" err="1" smtClean="0">
                <a:latin typeface="Arial Narrow" pitchFamily="34" charset="0"/>
              </a:rPr>
              <a:t>Едемский</a:t>
            </a:r>
            <a:r>
              <a:rPr lang="ru-RU" sz="1100" dirty="0" smtClean="0">
                <a:latin typeface="Arial Narrow" pitchFamily="34" charset="0"/>
              </a:rPr>
              <a:t> И.К.</a:t>
            </a:r>
          </a:p>
          <a:p>
            <a:pPr>
              <a:lnSpc>
                <a:spcPct val="90000"/>
              </a:lnSpc>
            </a:pPr>
            <a:r>
              <a:rPr lang="ru-RU" sz="1100" dirty="0" err="1" smtClean="0">
                <a:latin typeface="Arial Narrow" pitchFamily="34" charset="0"/>
              </a:rPr>
              <a:t>Жевлаков</a:t>
            </a:r>
            <a:r>
              <a:rPr lang="ru-RU" sz="1100" dirty="0" smtClean="0">
                <a:latin typeface="Arial Narrow" pitchFamily="34" charset="0"/>
              </a:rPr>
              <a:t> А.С.</a:t>
            </a:r>
          </a:p>
          <a:p>
            <a:pPr>
              <a:lnSpc>
                <a:spcPct val="90000"/>
              </a:lnSpc>
            </a:pPr>
            <a:r>
              <a:rPr lang="ru-RU" sz="1100" dirty="0" err="1" smtClean="0">
                <a:latin typeface="Arial Narrow" pitchFamily="34" charset="0"/>
              </a:rPr>
              <a:t>Земляничкина</a:t>
            </a:r>
            <a:r>
              <a:rPr lang="ru-RU" sz="1100" dirty="0" smtClean="0">
                <a:latin typeface="Arial Narrow" pitchFamily="34" charset="0"/>
              </a:rPr>
              <a:t> Е.В.</a:t>
            </a:r>
          </a:p>
          <a:p>
            <a:pPr>
              <a:lnSpc>
                <a:spcPct val="90000"/>
              </a:lnSpc>
            </a:pPr>
            <a:r>
              <a:rPr lang="ru-RU" sz="1100" dirty="0" smtClean="0">
                <a:latin typeface="Arial Narrow" pitchFamily="34" charset="0"/>
              </a:rPr>
              <a:t>Иванов А.В.</a:t>
            </a:r>
          </a:p>
          <a:p>
            <a:pPr>
              <a:lnSpc>
                <a:spcPct val="90000"/>
              </a:lnSpc>
            </a:pPr>
            <a:r>
              <a:rPr lang="ru-RU" sz="1100" dirty="0" smtClean="0">
                <a:latin typeface="Arial Narrow" pitchFamily="34" charset="0"/>
              </a:rPr>
              <a:t>Ли В.А.</a:t>
            </a:r>
          </a:p>
          <a:p>
            <a:pPr>
              <a:lnSpc>
                <a:spcPct val="90000"/>
              </a:lnSpc>
            </a:pPr>
            <a:r>
              <a:rPr lang="ru-RU" sz="1100" dirty="0" smtClean="0">
                <a:latin typeface="Arial Narrow" pitchFamily="34" charset="0"/>
              </a:rPr>
              <a:t>Любушкин В.В.</a:t>
            </a:r>
          </a:p>
          <a:p>
            <a:pPr>
              <a:lnSpc>
                <a:spcPct val="90000"/>
              </a:lnSpc>
            </a:pPr>
            <a:r>
              <a:rPr lang="ru-RU" sz="1100" dirty="0" smtClean="0">
                <a:latin typeface="Arial Narrow" pitchFamily="34" charset="0"/>
              </a:rPr>
              <a:t>Мальков Р.Ю.</a:t>
            </a:r>
          </a:p>
          <a:p>
            <a:pPr>
              <a:lnSpc>
                <a:spcPct val="90000"/>
              </a:lnSpc>
            </a:pPr>
            <a:r>
              <a:rPr lang="ru-RU" sz="1100" dirty="0" smtClean="0">
                <a:latin typeface="Arial Narrow" pitchFamily="34" charset="0"/>
              </a:rPr>
              <a:t>Моисеева А.М.</a:t>
            </a:r>
          </a:p>
          <a:p>
            <a:pPr>
              <a:lnSpc>
                <a:spcPct val="90000"/>
              </a:lnSpc>
            </a:pPr>
            <a:r>
              <a:rPr lang="ru-RU" sz="1100" dirty="0" smtClean="0">
                <a:latin typeface="Arial Narrow" pitchFamily="34" charset="0"/>
              </a:rPr>
              <a:t>Пахоруков А.Л.</a:t>
            </a:r>
          </a:p>
          <a:p>
            <a:pPr>
              <a:lnSpc>
                <a:spcPct val="90000"/>
              </a:lnSpc>
            </a:pPr>
            <a:r>
              <a:rPr lang="ru-RU" sz="1100" dirty="0" err="1" smtClean="0">
                <a:latin typeface="Arial Narrow" pitchFamily="34" charset="0"/>
              </a:rPr>
              <a:t>Перевалова</a:t>
            </a:r>
            <a:r>
              <a:rPr lang="ru-RU" sz="1100" dirty="0" smtClean="0">
                <a:latin typeface="Arial Narrow" pitchFamily="34" charset="0"/>
              </a:rPr>
              <a:t> Е.А.</a:t>
            </a:r>
          </a:p>
          <a:p>
            <a:pPr>
              <a:lnSpc>
                <a:spcPct val="90000"/>
              </a:lnSpc>
            </a:pPr>
            <a:r>
              <a:rPr lang="ru-RU" sz="1100" dirty="0" err="1" smtClean="0">
                <a:latin typeface="Arial Narrow" pitchFamily="34" charset="0"/>
              </a:rPr>
              <a:t>Пимиков</a:t>
            </a:r>
            <a:r>
              <a:rPr lang="ru-RU" sz="1100" dirty="0" smtClean="0">
                <a:latin typeface="Arial Narrow" pitchFamily="34" charset="0"/>
              </a:rPr>
              <a:t> А.В.</a:t>
            </a:r>
          </a:p>
          <a:p>
            <a:pPr>
              <a:lnSpc>
                <a:spcPct val="90000"/>
              </a:lnSpc>
            </a:pPr>
            <a:r>
              <a:rPr lang="ru-RU" sz="1100" dirty="0" err="1" smtClean="0">
                <a:latin typeface="Arial Narrow" pitchFamily="34" charset="0"/>
              </a:rPr>
              <a:t>Пнёв</a:t>
            </a:r>
            <a:r>
              <a:rPr lang="ru-RU" sz="1100" dirty="0" smtClean="0">
                <a:latin typeface="Arial Narrow" pitchFamily="34" charset="0"/>
              </a:rPr>
              <a:t> М.Г.</a:t>
            </a:r>
          </a:p>
          <a:p>
            <a:pPr>
              <a:lnSpc>
                <a:spcPct val="90000"/>
              </a:lnSpc>
            </a:pPr>
            <a:r>
              <a:rPr lang="ru-RU" sz="1100" dirty="0" smtClean="0">
                <a:latin typeface="Arial Narrow" pitchFamily="34" charset="0"/>
              </a:rPr>
              <a:t>Потапова И.В.</a:t>
            </a:r>
          </a:p>
          <a:p>
            <a:pPr>
              <a:lnSpc>
                <a:spcPct val="90000"/>
              </a:lnSpc>
            </a:pPr>
            <a:r>
              <a:rPr lang="ru-RU" sz="1100" dirty="0" err="1" smtClean="0">
                <a:latin typeface="Arial Narrow" pitchFamily="34" charset="0"/>
              </a:rPr>
              <a:t>Радовская</a:t>
            </a:r>
            <a:r>
              <a:rPr lang="ru-RU" sz="1100" dirty="0" smtClean="0">
                <a:latin typeface="Arial Narrow" pitchFamily="34" charset="0"/>
              </a:rPr>
              <a:t> А.А.</a:t>
            </a:r>
          </a:p>
          <a:p>
            <a:pPr>
              <a:lnSpc>
                <a:spcPct val="90000"/>
              </a:lnSpc>
            </a:pPr>
            <a:r>
              <a:rPr lang="ru-RU" sz="1100" dirty="0" err="1" smtClean="0">
                <a:latin typeface="Arial Narrow" pitchFamily="34" charset="0"/>
              </a:rPr>
              <a:t>Руадзе</a:t>
            </a:r>
            <a:r>
              <a:rPr lang="ru-RU" sz="1100" dirty="0" smtClean="0">
                <a:latin typeface="Arial Narrow" pitchFamily="34" charset="0"/>
              </a:rPr>
              <a:t> Т.В.</a:t>
            </a:r>
          </a:p>
          <a:p>
            <a:pPr>
              <a:lnSpc>
                <a:spcPct val="90000"/>
              </a:lnSpc>
            </a:pPr>
            <a:r>
              <a:rPr lang="ru-RU" sz="1100" dirty="0" smtClean="0">
                <a:latin typeface="Arial Narrow" pitchFamily="34" charset="0"/>
              </a:rPr>
              <a:t>Самойлов О.Б.</a:t>
            </a:r>
          </a:p>
          <a:p>
            <a:pPr>
              <a:lnSpc>
                <a:spcPct val="90000"/>
              </a:lnSpc>
            </a:pPr>
            <a:r>
              <a:rPr lang="ru-RU" sz="1100" dirty="0" smtClean="0">
                <a:latin typeface="Arial Narrow" pitchFamily="34" charset="0"/>
              </a:rPr>
              <a:t>Семенов В.В.</a:t>
            </a:r>
          </a:p>
          <a:p>
            <a:pPr>
              <a:lnSpc>
                <a:spcPct val="90000"/>
              </a:lnSpc>
            </a:pPr>
            <a:r>
              <a:rPr lang="ru-RU" sz="1100" dirty="0" smtClean="0">
                <a:latin typeface="Arial Narrow" pitchFamily="34" charset="0"/>
              </a:rPr>
              <a:t>Сотников М.П.</a:t>
            </a:r>
          </a:p>
          <a:p>
            <a:pPr>
              <a:lnSpc>
                <a:spcPct val="90000"/>
              </a:lnSpc>
            </a:pPr>
            <a:r>
              <a:rPr lang="ru-RU" sz="1100" dirty="0" err="1" smtClean="0">
                <a:latin typeface="Arial Narrow" pitchFamily="34" charset="0"/>
              </a:rPr>
              <a:t>Трынкова</a:t>
            </a:r>
            <a:r>
              <a:rPr lang="ru-RU" sz="1100" dirty="0" smtClean="0">
                <a:latin typeface="Arial Narrow" pitchFamily="34" charset="0"/>
              </a:rPr>
              <a:t> Д.С.</a:t>
            </a:r>
          </a:p>
          <a:p>
            <a:pPr>
              <a:lnSpc>
                <a:spcPct val="90000"/>
              </a:lnSpc>
            </a:pPr>
            <a:r>
              <a:rPr lang="ru-RU" sz="1100" dirty="0" smtClean="0">
                <a:latin typeface="Arial Narrow" pitchFamily="34" charset="0"/>
              </a:rPr>
              <a:t>Фролова А.С.</a:t>
            </a:r>
          </a:p>
          <a:p>
            <a:pPr>
              <a:lnSpc>
                <a:spcPct val="90000"/>
              </a:lnSpc>
            </a:pPr>
            <a:r>
              <a:rPr lang="ru-RU" sz="1100" dirty="0" smtClean="0">
                <a:latin typeface="Arial Narrow" pitchFamily="34" charset="0"/>
              </a:rPr>
              <a:t>Чуйко Е.С.</a:t>
            </a:r>
          </a:p>
          <a:p>
            <a:pPr>
              <a:lnSpc>
                <a:spcPct val="90000"/>
              </a:lnSpc>
            </a:pPr>
            <a:r>
              <a:rPr lang="ru-RU" sz="1100" dirty="0" err="1" smtClean="0">
                <a:latin typeface="Arial Narrow" pitchFamily="34" charset="0"/>
              </a:rPr>
              <a:t>Шешуков</a:t>
            </a:r>
            <a:r>
              <a:rPr lang="ru-RU" sz="1100" dirty="0" smtClean="0">
                <a:latin typeface="Arial Narrow" pitchFamily="34" charset="0"/>
              </a:rPr>
              <a:t> А.С.</a:t>
            </a:r>
            <a:endParaRPr lang="ru-RU" sz="1100" dirty="0">
              <a:latin typeface="Arial Narrow" pitchFamily="34" charset="0"/>
            </a:endParaRPr>
          </a:p>
        </p:txBody>
      </p:sp>
      <p:sp>
        <p:nvSpPr>
          <p:cNvPr id="6" name="Прямоугольник с одним вырезанным углом 5"/>
          <p:cNvSpPr/>
          <p:nvPr/>
        </p:nvSpPr>
        <p:spPr>
          <a:xfrm>
            <a:off x="7378494" y="979699"/>
            <a:ext cx="1428760" cy="408217"/>
          </a:xfrm>
          <a:prstGeom prst="snip1Rect">
            <a:avLst/>
          </a:prstGeom>
          <a:solidFill>
            <a:srgbClr val="FFFF00"/>
          </a:solidFill>
          <a:ln w="38100">
            <a:solidFill>
              <a:srgbClr val="7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Иркутск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898707" y="2816674"/>
            <a:ext cx="1479787" cy="11123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r>
              <a:rPr lang="ru-RU" sz="1400" dirty="0" smtClean="0">
                <a:latin typeface="Arial Narrow" pitchFamily="34" charset="0"/>
              </a:rPr>
              <a:t>Быков С.С.</a:t>
            </a:r>
          </a:p>
          <a:p>
            <a:r>
              <a:rPr lang="ru-RU" sz="1400" dirty="0" err="1" smtClean="0">
                <a:latin typeface="Arial Narrow" pitchFamily="34" charset="0"/>
              </a:rPr>
              <a:t>Маракулин</a:t>
            </a:r>
            <a:r>
              <a:rPr lang="ru-RU" sz="1400" dirty="0" smtClean="0">
                <a:latin typeface="Arial Narrow" pitchFamily="34" charset="0"/>
              </a:rPr>
              <a:t> О.В.</a:t>
            </a:r>
          </a:p>
          <a:p>
            <a:r>
              <a:rPr lang="ru-RU" sz="1400" dirty="0" err="1" smtClean="0">
                <a:latin typeface="Arial Narrow" pitchFamily="34" charset="0"/>
              </a:rPr>
              <a:t>Перминов</a:t>
            </a:r>
            <a:r>
              <a:rPr lang="ru-RU" sz="1400" dirty="0" smtClean="0">
                <a:latin typeface="Arial Narrow" pitchFamily="34" charset="0"/>
              </a:rPr>
              <a:t> Д.А.</a:t>
            </a:r>
          </a:p>
          <a:p>
            <a:r>
              <a:rPr lang="ru-RU" sz="1400" dirty="0" smtClean="0">
                <a:latin typeface="Arial Narrow" pitchFamily="34" charset="0"/>
              </a:rPr>
              <a:t>Феофанов Я.В.</a:t>
            </a:r>
          </a:p>
          <a:p>
            <a:r>
              <a:rPr lang="ru-RU" sz="1400" dirty="0" err="1" smtClean="0">
                <a:latin typeface="Arial Narrow" pitchFamily="34" charset="0"/>
              </a:rPr>
              <a:t>Шишканов</a:t>
            </a:r>
            <a:r>
              <a:rPr lang="ru-RU" sz="1400" dirty="0" smtClean="0">
                <a:latin typeface="Arial Narrow" pitchFamily="34" charset="0"/>
              </a:rPr>
              <a:t> А.Н.</a:t>
            </a:r>
            <a:endParaRPr lang="ru-RU" sz="1400" dirty="0">
              <a:latin typeface="Arial Narrow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378496" y="607175"/>
            <a:ext cx="1632869" cy="3725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marL="51400"/>
            <a:r>
              <a:rPr lang="ru-RU" sz="1400" dirty="0" smtClean="0">
                <a:latin typeface="Arial Narrow" pitchFamily="34" charset="0"/>
              </a:rPr>
              <a:t>Кочедыков</a:t>
            </a:r>
            <a:r>
              <a:rPr lang="ru-RU" sz="1100" dirty="0" smtClean="0">
                <a:latin typeface="Arial Narrow" pitchFamily="34" charset="0"/>
              </a:rPr>
              <a:t> </a:t>
            </a:r>
            <a:r>
              <a:rPr lang="ru-RU" sz="1400" dirty="0" smtClean="0">
                <a:latin typeface="Arial Narrow" pitchFamily="34" charset="0"/>
              </a:rPr>
              <a:t>Д.А</a:t>
            </a:r>
            <a:r>
              <a:rPr lang="ru-RU" sz="1100" dirty="0" smtClean="0">
                <a:latin typeface="Arial Narrow" pitchFamily="34" charset="0"/>
              </a:rPr>
              <a:t>.</a:t>
            </a:r>
          </a:p>
        </p:txBody>
      </p:sp>
      <p:sp>
        <p:nvSpPr>
          <p:cNvPr id="5" name="Прямоугольник с одним вырезанным углом 4"/>
          <p:cNvSpPr/>
          <p:nvPr/>
        </p:nvSpPr>
        <p:spPr>
          <a:xfrm>
            <a:off x="7378496" y="214294"/>
            <a:ext cx="1632869" cy="408217"/>
          </a:xfrm>
          <a:prstGeom prst="snip1Rect">
            <a:avLst/>
          </a:prstGeom>
          <a:solidFill>
            <a:srgbClr val="FFFF00"/>
          </a:solidFill>
          <a:ln w="38100">
            <a:solidFill>
              <a:srgbClr val="7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Владивосток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749" y="2"/>
            <a:ext cx="5715040" cy="520453"/>
          </a:xfrm>
          <a:solidFill>
            <a:schemeClr val="accent1">
              <a:alpha val="5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/>
          </a:bodyPr>
          <a:lstStyle/>
          <a:p>
            <a:pPr algn="ctr" defTabSz="913685">
              <a:spcAft>
                <a:spcPts val="429"/>
              </a:spcAft>
            </a:pP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  <a:t>Прикомандированные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  <a:t> c 199</a:t>
            </a: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  <a:t>1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  <a:t>года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929322" y="1643050"/>
            <a:ext cx="1479787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r>
              <a:rPr lang="ru-RU" sz="1400" dirty="0" smtClean="0">
                <a:latin typeface="Arial Narrow" pitchFamily="34" charset="0"/>
              </a:rPr>
              <a:t>Долгополов</a:t>
            </a:r>
            <a:r>
              <a:rPr lang="ru-RU" sz="1100" dirty="0" smtClean="0">
                <a:latin typeface="Arial Narrow" pitchFamily="34" charset="0"/>
              </a:rPr>
              <a:t> </a:t>
            </a:r>
            <a:r>
              <a:rPr lang="ru-RU" sz="1400" dirty="0" smtClean="0">
                <a:latin typeface="Arial Narrow" pitchFamily="34" charset="0"/>
              </a:rPr>
              <a:t>М.В</a:t>
            </a:r>
          </a:p>
          <a:p>
            <a:r>
              <a:rPr lang="ru-RU" sz="1400" dirty="0" smtClean="0">
                <a:latin typeface="Arial Narrow" pitchFamily="34" charset="0"/>
              </a:rPr>
              <a:t>Еремин</a:t>
            </a:r>
            <a:r>
              <a:rPr lang="ru-RU" sz="1100" dirty="0" smtClean="0">
                <a:latin typeface="Arial Narrow" pitchFamily="34" charset="0"/>
              </a:rPr>
              <a:t> </a:t>
            </a:r>
            <a:r>
              <a:rPr lang="ru-RU" sz="1400" dirty="0" smtClean="0">
                <a:latin typeface="Arial Narrow" pitchFamily="34" charset="0"/>
              </a:rPr>
              <a:t>С.А</a:t>
            </a:r>
            <a:r>
              <a:rPr lang="ru-RU" sz="1100" dirty="0" smtClean="0">
                <a:latin typeface="Arial Narrow" pitchFamily="34" charset="0"/>
              </a:rPr>
              <a:t>.</a:t>
            </a:r>
          </a:p>
          <a:p>
            <a:r>
              <a:rPr lang="ru-RU" sz="1400" dirty="0" err="1" smtClean="0">
                <a:latin typeface="Arial Narrow" pitchFamily="34" charset="0"/>
              </a:rPr>
              <a:t>Сюракшин</a:t>
            </a:r>
            <a:r>
              <a:rPr lang="ru-RU" sz="1100" dirty="0" smtClean="0">
                <a:latin typeface="Arial Narrow" pitchFamily="34" charset="0"/>
              </a:rPr>
              <a:t> </a:t>
            </a:r>
            <a:r>
              <a:rPr lang="ru-RU" sz="1400" dirty="0" smtClean="0">
                <a:latin typeface="Arial Narrow" pitchFamily="34" charset="0"/>
              </a:rPr>
              <a:t>М.Э</a:t>
            </a:r>
            <a:r>
              <a:rPr lang="ru-RU" sz="1100" dirty="0" smtClean="0">
                <a:latin typeface="Arial Narrow" pitchFamily="34" charset="0"/>
              </a:rPr>
              <a:t>.</a:t>
            </a:r>
            <a:endParaRPr lang="ru-RU" sz="1100" dirty="0">
              <a:latin typeface="Arial Narrow" pitchFamily="34" charset="0"/>
            </a:endParaRPr>
          </a:p>
        </p:txBody>
      </p:sp>
      <p:sp>
        <p:nvSpPr>
          <p:cNvPr id="32" name="Прямоугольник с одним вырезанным углом 31"/>
          <p:cNvSpPr/>
          <p:nvPr/>
        </p:nvSpPr>
        <p:spPr>
          <a:xfrm>
            <a:off x="5929322" y="1214422"/>
            <a:ext cx="1479787" cy="408217"/>
          </a:xfrm>
          <a:prstGeom prst="snip1Rect">
            <a:avLst/>
          </a:prstGeom>
          <a:solidFill>
            <a:srgbClr val="FFFF00"/>
          </a:solidFill>
          <a:ln w="38100">
            <a:solidFill>
              <a:srgbClr val="7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Самара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53086" y="3633112"/>
            <a:ext cx="1296121" cy="5612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r>
              <a:rPr lang="ru-RU" sz="1400" dirty="0" smtClean="0">
                <a:latin typeface="Arial Narrow" pitchFamily="34" charset="0"/>
              </a:rPr>
              <a:t>Антонова Е.С.</a:t>
            </a:r>
          </a:p>
          <a:p>
            <a:r>
              <a:rPr lang="ru-RU" sz="1400" dirty="0" smtClean="0">
                <a:latin typeface="Arial Narrow" pitchFamily="34" charset="0"/>
              </a:rPr>
              <a:t>Юрченко О.А.</a:t>
            </a:r>
            <a:endParaRPr lang="ru-RU" sz="1400" dirty="0">
              <a:latin typeface="Arial Narrow" pitchFamily="34" charset="0"/>
            </a:endParaRPr>
          </a:p>
        </p:txBody>
      </p:sp>
      <p:sp>
        <p:nvSpPr>
          <p:cNvPr id="33" name="Прямоугольник с одним вырезанным углом 32"/>
          <p:cNvSpPr/>
          <p:nvPr/>
        </p:nvSpPr>
        <p:spPr>
          <a:xfrm>
            <a:off x="153086" y="3224894"/>
            <a:ext cx="1296121" cy="408217"/>
          </a:xfrm>
          <a:prstGeom prst="snip1Rect">
            <a:avLst/>
          </a:prstGeom>
          <a:solidFill>
            <a:srgbClr val="FFFF00"/>
          </a:solidFill>
          <a:ln w="38100">
            <a:solidFill>
              <a:srgbClr val="7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Белгород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1" name="Прямоугольник с одним вырезанным углом 10"/>
          <p:cNvSpPr/>
          <p:nvPr/>
        </p:nvSpPr>
        <p:spPr>
          <a:xfrm>
            <a:off x="4214810" y="1071546"/>
            <a:ext cx="1734923" cy="408217"/>
          </a:xfrm>
          <a:prstGeom prst="snip1Rect">
            <a:avLst/>
          </a:prstGeom>
          <a:solidFill>
            <a:srgbClr val="FFFF00"/>
          </a:solidFill>
          <a:ln w="38100">
            <a:solidFill>
              <a:srgbClr val="7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Ярославль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214810" y="1500174"/>
            <a:ext cx="1734923" cy="2041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r>
              <a:rPr lang="ru-RU" sz="1400" dirty="0" smtClean="0">
                <a:latin typeface="Arial Narrow" pitchFamily="34" charset="0"/>
              </a:rPr>
              <a:t>Ковальский</a:t>
            </a:r>
            <a:r>
              <a:rPr lang="ru-RU" sz="1100" dirty="0" smtClean="0">
                <a:latin typeface="Arial Narrow" pitchFamily="34" charset="0"/>
              </a:rPr>
              <a:t> </a:t>
            </a:r>
            <a:r>
              <a:rPr lang="ru-RU" sz="1400" dirty="0" smtClean="0">
                <a:latin typeface="Arial Narrow" pitchFamily="34" charset="0"/>
              </a:rPr>
              <a:t>В.З</a:t>
            </a:r>
            <a:r>
              <a:rPr lang="ru-RU" sz="1100" dirty="0" smtClean="0">
                <a:latin typeface="Arial Narrow" pitchFamily="34" charset="0"/>
              </a:rPr>
              <a:t>.</a:t>
            </a:r>
            <a:endParaRPr lang="ru-RU" sz="1100" dirty="0">
              <a:latin typeface="Arial Narrow" pitchFamily="34" charset="0"/>
            </a:endParaRPr>
          </a:p>
        </p:txBody>
      </p:sp>
      <p:sp>
        <p:nvSpPr>
          <p:cNvPr id="8" name="Прямоугольник с одним вырезанным углом 7"/>
          <p:cNvSpPr/>
          <p:nvPr/>
        </p:nvSpPr>
        <p:spPr>
          <a:xfrm>
            <a:off x="5898707" y="2408459"/>
            <a:ext cx="1479787" cy="408217"/>
          </a:xfrm>
          <a:prstGeom prst="snip1Rect">
            <a:avLst/>
          </a:prstGeom>
          <a:solidFill>
            <a:srgbClr val="FFFF00"/>
          </a:solidFill>
          <a:ln w="38100">
            <a:solidFill>
              <a:srgbClr val="7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Урал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" name="Прямоугольник с одним вырезанным углом 6"/>
          <p:cNvSpPr/>
          <p:nvPr/>
        </p:nvSpPr>
        <p:spPr>
          <a:xfrm>
            <a:off x="5929322" y="4000504"/>
            <a:ext cx="1479787" cy="408217"/>
          </a:xfrm>
          <a:prstGeom prst="snip1Rect">
            <a:avLst/>
          </a:prstGeom>
          <a:solidFill>
            <a:srgbClr val="FFFF00"/>
          </a:solidFill>
          <a:ln w="38100">
            <a:solidFill>
              <a:srgbClr val="7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Красноярск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2" name="Прямоугольник с одним вырезанным углом 11"/>
          <p:cNvSpPr/>
          <p:nvPr/>
        </p:nvSpPr>
        <p:spPr>
          <a:xfrm>
            <a:off x="4163785" y="3071814"/>
            <a:ext cx="1734923" cy="408217"/>
          </a:xfrm>
          <a:prstGeom prst="snip1Rect">
            <a:avLst/>
          </a:prstGeom>
          <a:solidFill>
            <a:srgbClr val="FFFF00"/>
          </a:solidFill>
          <a:ln w="38100">
            <a:solidFill>
              <a:srgbClr val="7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Саратов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3" name="Прямоугольник с одним вырезанным углом 12"/>
          <p:cNvSpPr/>
          <p:nvPr/>
        </p:nvSpPr>
        <p:spPr>
          <a:xfrm>
            <a:off x="4214810" y="1714488"/>
            <a:ext cx="1734923" cy="612326"/>
          </a:xfrm>
          <a:prstGeom prst="snip1Rect">
            <a:avLst/>
          </a:prstGeom>
          <a:solidFill>
            <a:srgbClr val="FFFF00"/>
          </a:solidFill>
          <a:ln w="38100">
            <a:solidFill>
              <a:srgbClr val="7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Нижний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Новгород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0" name="Прямоугольник с одним вырезанным углом 9"/>
          <p:cNvSpPr/>
          <p:nvPr/>
        </p:nvSpPr>
        <p:spPr>
          <a:xfrm>
            <a:off x="153081" y="4194409"/>
            <a:ext cx="1306263" cy="408217"/>
          </a:xfrm>
          <a:prstGeom prst="snip1Rect">
            <a:avLst/>
          </a:prstGeom>
          <a:solidFill>
            <a:srgbClr val="FFFF00"/>
          </a:solidFill>
          <a:ln w="38100">
            <a:solidFill>
              <a:srgbClr val="7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Киев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9.5</a:t>
            </a:r>
            <a:endParaRPr lang="ru-RU" sz="1200" dirty="0"/>
          </a:p>
        </p:txBody>
      </p:sp>
      <p:sp>
        <p:nvSpPr>
          <p:cNvPr id="36" name="Номер слайда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49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ертикальный свиток 3"/>
          <p:cNvSpPr/>
          <p:nvPr/>
        </p:nvSpPr>
        <p:spPr>
          <a:xfrm>
            <a:off x="81614" y="673534"/>
            <a:ext cx="8674614" cy="5612986"/>
          </a:xfrm>
          <a:prstGeom prst="verticalScroll">
            <a:avLst>
              <a:gd name="adj" fmla="val 460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5278" tIns="32639" rIns="65278" bIns="32639" numCol="2" rtlCol="0" anchor="ctr"/>
          <a:lstStyle/>
          <a:p>
            <a:pPr marL="257003">
              <a:spcAft>
                <a:spcPts val="857"/>
              </a:spcAft>
            </a:pPr>
            <a:r>
              <a:rPr lang="ru-RU" sz="2300" b="1" dirty="0" smtClean="0"/>
              <a:t>Читать лекции:</a:t>
            </a:r>
            <a:endParaRPr lang="en-US" sz="2300" b="1" dirty="0" smtClean="0"/>
          </a:p>
          <a:p>
            <a:pPr marL="102802"/>
            <a:r>
              <a:rPr lang="ru-RU" sz="1400" dirty="0" smtClean="0"/>
              <a:t>Аксенов Виктор Лазаревич</a:t>
            </a:r>
          </a:p>
          <a:p>
            <a:pPr marL="102802"/>
            <a:r>
              <a:rPr lang="ru-RU" sz="1400" dirty="0" smtClean="0"/>
              <a:t>Авдеев Михаил Васильевич</a:t>
            </a:r>
            <a:endParaRPr lang="en-US" sz="1400" dirty="0" smtClean="0"/>
          </a:p>
          <a:p>
            <a:pPr marL="102802"/>
            <a:r>
              <a:rPr lang="ru-RU" sz="1400" dirty="0" smtClean="0"/>
              <a:t>Афанасьев Леонид Георгиевич</a:t>
            </a:r>
          </a:p>
          <a:p>
            <a:pPr marL="102802"/>
            <a:r>
              <a:rPr lang="ru-RU" sz="1400" dirty="0" smtClean="0"/>
              <a:t>Балагуров Анатолий Михайлович</a:t>
            </a:r>
          </a:p>
          <a:p>
            <a:pPr marL="102802"/>
            <a:r>
              <a:rPr lang="ru-RU" sz="1400" dirty="0" smtClean="0"/>
              <a:t>Бардин Дмитрий Юрьевич</a:t>
            </a:r>
          </a:p>
          <a:p>
            <a:pPr marL="102802"/>
            <a:r>
              <a:rPr lang="ru-RU" sz="1400" dirty="0" smtClean="0"/>
              <a:t>Буров Валерий Васильевич</a:t>
            </a:r>
          </a:p>
          <a:p>
            <a:pPr marL="102802"/>
            <a:r>
              <a:rPr lang="ru-RU" sz="1400" dirty="0" smtClean="0"/>
              <a:t>Владимиров Алексей Александрович</a:t>
            </a:r>
          </a:p>
          <a:p>
            <a:pPr marL="102802"/>
            <a:r>
              <a:rPr lang="ru-RU" sz="1400" dirty="0" smtClean="0"/>
              <a:t>Герд Владимир Петрович</a:t>
            </a:r>
          </a:p>
          <a:p>
            <a:pPr marL="102802"/>
            <a:r>
              <a:rPr lang="ru-RU" sz="1400" dirty="0" smtClean="0"/>
              <a:t>Гончаров Сергей Антонович</a:t>
            </a:r>
          </a:p>
          <a:p>
            <a:pPr marL="102802"/>
            <a:r>
              <a:rPr lang="ru-RU" sz="1400" dirty="0" smtClean="0"/>
              <a:t>Докукин Максим Евгеньевич</a:t>
            </a:r>
          </a:p>
          <a:p>
            <a:pPr marL="102802"/>
            <a:r>
              <a:rPr lang="ru-RU" sz="1400" dirty="0" smtClean="0"/>
              <a:t>Докучаева Валентина Александровна</a:t>
            </a:r>
          </a:p>
          <a:p>
            <a:pPr marL="102802"/>
            <a:r>
              <a:rPr lang="ru-RU" sz="1400" dirty="0" smtClean="0"/>
              <a:t>Киселев Михаил Алексеевич</a:t>
            </a:r>
          </a:p>
          <a:p>
            <a:pPr marL="102802"/>
            <a:r>
              <a:rPr lang="ru-RU" sz="1400" dirty="0" smtClean="0"/>
              <a:t>Макаренко Татьяна Михайловна</a:t>
            </a:r>
          </a:p>
          <a:p>
            <a:pPr marL="102802"/>
            <a:r>
              <a:rPr lang="ru-RU" sz="1400" dirty="0" smtClean="0"/>
              <a:t>Нестеренко Валентин Олегович</a:t>
            </a:r>
          </a:p>
          <a:p>
            <a:pPr marL="102802"/>
            <a:r>
              <a:rPr lang="ru-RU" sz="1400" dirty="0" smtClean="0"/>
              <a:t>Нестеренко Владимир Валентинович</a:t>
            </a:r>
          </a:p>
          <a:p>
            <a:pPr marL="102802"/>
            <a:r>
              <a:rPr lang="ru-RU" sz="1400" dirty="0" smtClean="0"/>
              <a:t>Никонов Эдуард Германович</a:t>
            </a:r>
          </a:p>
          <a:p>
            <a:pPr marL="102802"/>
            <a:r>
              <a:rPr lang="ru-RU" sz="1400" dirty="0" smtClean="0"/>
              <a:t>Ольшевский Александр Григорьевич</a:t>
            </a:r>
          </a:p>
          <a:p>
            <a:pPr marL="102802"/>
            <a:r>
              <a:rPr lang="ru-RU" sz="1400" dirty="0" smtClean="0"/>
              <a:t>Первушин Виктор Николаевич</a:t>
            </a:r>
          </a:p>
          <a:p>
            <a:pPr marL="102802"/>
            <a:r>
              <a:rPr lang="ru-RU" sz="1400" dirty="0" smtClean="0"/>
              <a:t>Приезжев Вячеслав Борисович</a:t>
            </a:r>
          </a:p>
          <a:p>
            <a:pPr marL="102802"/>
            <a:r>
              <a:rPr lang="ru-RU" sz="1400" dirty="0" smtClean="0"/>
              <a:t>Сапожников Михаил Григорьевич</a:t>
            </a:r>
          </a:p>
          <a:p>
            <a:pPr marL="102802"/>
            <a:r>
              <a:rPr lang="ru-RU" sz="1400" dirty="0" smtClean="0"/>
              <a:t>Скачков Николай Борисович</a:t>
            </a:r>
          </a:p>
          <a:p>
            <a:pPr marL="102802"/>
            <a:r>
              <a:rPr lang="ru-RU" sz="1400" dirty="0" smtClean="0"/>
              <a:t>Ской Вадим Рудольфович</a:t>
            </a:r>
          </a:p>
          <a:p>
            <a:pPr marL="102802"/>
            <a:r>
              <a:rPr lang="ru-RU" sz="1400" dirty="0" smtClean="0"/>
              <a:t>Строковский Евгений Афанасьевич</a:t>
            </a:r>
          </a:p>
          <a:p>
            <a:pPr marL="102802"/>
            <a:r>
              <a:rPr lang="ru-RU" sz="1400" dirty="0" smtClean="0"/>
              <a:t>Теряев Олег Вениаминович</a:t>
            </a:r>
          </a:p>
          <a:p>
            <a:pPr marL="102802"/>
            <a:r>
              <a:rPr lang="ru-RU" sz="1400" dirty="0" err="1" smtClean="0"/>
              <a:t>Тропин</a:t>
            </a:r>
            <a:r>
              <a:rPr lang="ru-RU" sz="1400" dirty="0" smtClean="0"/>
              <a:t> Тимур Васильевич</a:t>
            </a:r>
          </a:p>
          <a:p>
            <a:pPr marL="102802"/>
            <a:r>
              <a:rPr lang="ru-RU" sz="1400" dirty="0" smtClean="0"/>
              <a:t>Франк Александр Ильич</a:t>
            </a:r>
          </a:p>
        </p:txBody>
      </p:sp>
      <p:pic>
        <p:nvPicPr>
          <p:cNvPr id="7" name="Рисунок 6" descr="т11_Гонч_Аксен_Балагуро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20" y="1857364"/>
            <a:ext cx="2316018" cy="3480027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r>
              <a:rPr lang="ru-RU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Наши выпускники вернулись в филиал 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50</a:t>
            </a:fld>
            <a:endParaRPr lang="ru-RU"/>
          </a:p>
        </p:txBody>
      </p:sp>
      <p:grpSp>
        <p:nvGrpSpPr>
          <p:cNvPr id="27" name="Группа 26"/>
          <p:cNvGrpSpPr/>
          <p:nvPr/>
        </p:nvGrpSpPr>
        <p:grpSpPr>
          <a:xfrm>
            <a:off x="3357554" y="1835212"/>
            <a:ext cx="4059479" cy="5022788"/>
            <a:chOff x="3357554" y="1835212"/>
            <a:chExt cx="4059479" cy="5022788"/>
          </a:xfrm>
        </p:grpSpPr>
        <p:pic>
          <p:nvPicPr>
            <p:cNvPr id="8" name="Рисунок 7" descr="т11_Скачков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43570" y="3214686"/>
              <a:ext cx="1773463" cy="2428874"/>
            </a:xfrm>
            <a:prstGeom prst="rect">
              <a:avLst/>
            </a:prstGeom>
            <a:ln w="38100">
              <a:solidFill>
                <a:srgbClr val="FFC0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" name="Рисунок 14" descr="VERNOV_BLOHINCEV.bmp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57554" y="5501777"/>
              <a:ext cx="1113670" cy="1356223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  <p:pic>
          <p:nvPicPr>
            <p:cNvPr id="20" name="Рисунок 19" descr="VERNOV_BLOHINCEV.bmp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334840">
              <a:off x="6207022" y="1835212"/>
              <a:ext cx="1079739" cy="1356223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</p:grpSp>
      <p:grpSp>
        <p:nvGrpSpPr>
          <p:cNvPr id="28" name="Группа 27"/>
          <p:cNvGrpSpPr/>
          <p:nvPr/>
        </p:nvGrpSpPr>
        <p:grpSpPr>
          <a:xfrm>
            <a:off x="4480488" y="1857364"/>
            <a:ext cx="4816310" cy="4492526"/>
            <a:chOff x="4480488" y="1857364"/>
            <a:chExt cx="4816310" cy="4492526"/>
          </a:xfrm>
        </p:grpSpPr>
        <p:pic>
          <p:nvPicPr>
            <p:cNvPr id="9" name="Рисунок 8" descr="т11_Сапожников_М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00892" y="3214686"/>
              <a:ext cx="1990059" cy="2890126"/>
            </a:xfrm>
            <a:prstGeom prst="rect">
              <a:avLst/>
            </a:prstGeom>
            <a:ln w="38100">
              <a:solidFill>
                <a:srgbClr val="FFC0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4" name="Рисунок 13" descr="VERNOV_BLOHINCEV.bmp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350460">
              <a:off x="4480488" y="4858834"/>
              <a:ext cx="2053796" cy="1491056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  <p:pic>
          <p:nvPicPr>
            <p:cNvPr id="19" name="Рисунок 18" descr="VERNOV_BLOHINCEV.bmp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072462" y="1857364"/>
              <a:ext cx="1224336" cy="1717252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</p:grpSp>
      <p:grpSp>
        <p:nvGrpSpPr>
          <p:cNvPr id="29" name="Группа 28"/>
          <p:cNvGrpSpPr/>
          <p:nvPr/>
        </p:nvGrpSpPr>
        <p:grpSpPr>
          <a:xfrm>
            <a:off x="4763127" y="4633916"/>
            <a:ext cx="4380873" cy="2224084"/>
            <a:chOff x="4763127" y="4633916"/>
            <a:chExt cx="4380873" cy="2224084"/>
          </a:xfrm>
        </p:grpSpPr>
        <p:pic>
          <p:nvPicPr>
            <p:cNvPr id="16" name="Рисунок 15" descr="VERNOV_BLOHINCEV.bmp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429388" y="5501777"/>
              <a:ext cx="1113200" cy="1356223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  <p:pic>
          <p:nvPicPr>
            <p:cNvPr id="13" name="Рисунок 12" descr="т11_Скачков.jp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725580" y="4633916"/>
              <a:ext cx="1418420" cy="2224084"/>
            </a:xfrm>
            <a:prstGeom prst="rect">
              <a:avLst/>
            </a:prstGeom>
            <a:ln w="38100">
              <a:solidFill>
                <a:srgbClr val="FFC0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3" name="Рисунок 22" descr="VERNOV_BLOHINCEV.bmp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63127" y="5501777"/>
              <a:ext cx="1017167" cy="1356223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</p:grpSp>
      <p:sp>
        <p:nvSpPr>
          <p:cNvPr id="6" name="Скругленный прямоугольник 5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11.1</a:t>
            </a:r>
            <a:endParaRPr lang="ru-RU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 descr="D:\leon\present40\photos2\new2\jinr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7" y="1714488"/>
            <a:ext cx="3433489" cy="5070999"/>
          </a:xfrm>
          <a:prstGeom prst="rect">
            <a:avLst/>
          </a:prstGeom>
          <a:noFill/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Вертикальный свиток 3"/>
          <p:cNvSpPr/>
          <p:nvPr/>
        </p:nvSpPr>
        <p:spPr>
          <a:xfrm>
            <a:off x="234694" y="571484"/>
            <a:ext cx="4827136" cy="3622927"/>
          </a:xfrm>
          <a:prstGeom prst="verticalScroll">
            <a:avLst>
              <a:gd name="adj" fmla="val 460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5278" tIns="32639" rIns="65278" bIns="32639" numCol="1" rtlCol="0" anchor="ctr"/>
          <a:lstStyle/>
          <a:p>
            <a:pPr marL="257003">
              <a:spcAft>
                <a:spcPts val="857"/>
              </a:spcAft>
            </a:pPr>
            <a:r>
              <a:rPr lang="ru-RU" sz="2300" b="1" dirty="0" smtClean="0"/>
              <a:t>Руководить практическими занятиями:</a:t>
            </a:r>
            <a:endParaRPr lang="en-US" sz="2300" b="1" dirty="0" smtClean="0"/>
          </a:p>
          <a:p>
            <a:pPr marL="257003"/>
            <a:r>
              <a:rPr lang="ru-RU" sz="1700" dirty="0" smtClean="0"/>
              <a:t>Белотелов Иван Иванович</a:t>
            </a:r>
          </a:p>
          <a:p>
            <a:pPr marL="257003"/>
            <a:r>
              <a:rPr lang="ru-RU" sz="1700" dirty="0" smtClean="0"/>
              <a:t>Докукин Максим Евгеньевич</a:t>
            </a:r>
          </a:p>
          <a:p>
            <a:pPr marL="257003"/>
            <a:r>
              <a:rPr lang="ru-RU" sz="1700" dirty="0" smtClean="0"/>
              <a:t>Ковалев Юрий Сергеевич</a:t>
            </a:r>
          </a:p>
          <a:p>
            <a:pPr marL="257003"/>
            <a:r>
              <a:rPr lang="ru-RU" sz="1700" dirty="0" smtClean="0"/>
              <a:t>Леонтьев Владимир Викторович</a:t>
            </a:r>
          </a:p>
          <a:p>
            <a:pPr marL="257003"/>
            <a:r>
              <a:rPr lang="ru-RU" sz="1700" dirty="0" smtClean="0"/>
              <a:t>Ольшевский Владимир Григорьевич</a:t>
            </a:r>
          </a:p>
          <a:p>
            <a:pPr marL="257003"/>
            <a:r>
              <a:rPr lang="ru-RU" sz="1700" dirty="0" smtClean="0"/>
              <a:t>Порохова Александра Владимировна</a:t>
            </a:r>
          </a:p>
          <a:p>
            <a:pPr marL="257003"/>
            <a:r>
              <a:rPr lang="ru-RU" sz="1700" dirty="0" smtClean="0"/>
              <a:t>Трусов Сергей Вениаминович</a:t>
            </a:r>
          </a:p>
          <a:p>
            <a:pPr marL="257003"/>
            <a:r>
              <a:rPr lang="ru-RU" sz="1700" dirty="0" smtClean="0"/>
              <a:t>Филиппов Александр Викторович</a:t>
            </a:r>
            <a:endParaRPr lang="en-US" sz="1700" dirty="0" smtClean="0"/>
          </a:p>
          <a:p>
            <a:pPr marL="257003"/>
            <a:r>
              <a:rPr lang="ru-RU" sz="1700" dirty="0" smtClean="0"/>
              <a:t>Хайдуков Юрий Николаевич</a:t>
            </a:r>
            <a:endParaRPr lang="ru-RU" sz="17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r>
              <a:rPr lang="ru-RU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Наши выпускники вернулись в филиал</a:t>
            </a:r>
          </a:p>
        </p:txBody>
      </p:sp>
      <p:pic>
        <p:nvPicPr>
          <p:cNvPr id="11" name="Рисунок 10" descr="Ольшевский_ВГ_ob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55197">
            <a:off x="7397771" y="584071"/>
            <a:ext cx="1164169" cy="1272316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 descr="Ольшевский_ВГ_ob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4438">
            <a:off x="8111539" y="4891823"/>
            <a:ext cx="1186394" cy="1350260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 descr="Ольшевский_ВГ_ob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87500">
            <a:off x="1863244" y="4489658"/>
            <a:ext cx="1092814" cy="1357592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51</a:t>
            </a:fld>
            <a:endParaRPr lang="ru-RU"/>
          </a:p>
        </p:txBody>
      </p:sp>
      <p:pic>
        <p:nvPicPr>
          <p:cNvPr id="13" name="Рисунок 12" descr="Ольшевский_ВГ_ob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18840">
            <a:off x="5060045" y="654556"/>
            <a:ext cx="2048689" cy="1655340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Скругленный прямоугольник 5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11.2</a:t>
            </a:r>
            <a:endParaRPr lang="ru-RU" sz="1200" dirty="0"/>
          </a:p>
        </p:txBody>
      </p:sp>
      <p:pic>
        <p:nvPicPr>
          <p:cNvPr id="16" name="Рисунок 15" descr="Ольшевский_ВГ_obr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1215" y="4713151"/>
            <a:ext cx="1069036" cy="1339232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7" name="Рисунок 16" descr="Ольшевский_ВГ_obr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2396" y="2143115"/>
            <a:ext cx="1428760" cy="1872647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8" name="Рисунок 17" descr="Ольшевский_ВГ_obr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185950">
            <a:off x="5072066" y="2607433"/>
            <a:ext cx="1021376" cy="1184973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0" name="Рисунок 19" descr="Ольшевский_ВГ_obr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62178" y="4561172"/>
            <a:ext cx="1092814" cy="1336481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IBR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1" y="2643182"/>
            <a:ext cx="6711899" cy="4214818"/>
          </a:xfrm>
          <a:prstGeom prst="rect">
            <a:avLst/>
          </a:prstGeom>
        </p:spPr>
      </p:pic>
      <p:sp>
        <p:nvSpPr>
          <p:cNvPr id="5" name="Вертикальный свиток 4"/>
          <p:cNvSpPr/>
          <p:nvPr/>
        </p:nvSpPr>
        <p:spPr>
          <a:xfrm>
            <a:off x="214282" y="785794"/>
            <a:ext cx="7398936" cy="2357454"/>
          </a:xfrm>
          <a:prstGeom prst="verticalScroll">
            <a:avLst>
              <a:gd name="adj" fmla="val 460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5278" tIns="32639" rIns="65278" bIns="32639" numCol="1" rtlCol="0" anchor="ctr"/>
          <a:lstStyle/>
          <a:p>
            <a:pPr marL="257003">
              <a:spcAft>
                <a:spcPts val="857"/>
              </a:spcAft>
            </a:pPr>
            <a:r>
              <a:rPr lang="ru-RU" sz="2300" b="1" dirty="0" smtClean="0"/>
              <a:t>Знакомить студентов с лабораториями ОИЯИ :</a:t>
            </a:r>
            <a:endParaRPr lang="en-US" sz="2300" b="1" dirty="0" smtClean="0"/>
          </a:p>
          <a:p>
            <a:pPr marL="257003"/>
            <a:r>
              <a:rPr lang="ru-RU" sz="1700" dirty="0" smtClean="0"/>
              <a:t>Воронов Виктор Васильевич</a:t>
            </a:r>
          </a:p>
          <a:p>
            <a:pPr marL="257003"/>
            <a:r>
              <a:rPr lang="ru-RU" sz="1700" dirty="0" smtClean="0"/>
              <a:t>Жабицкий Вячеслав Михайлович</a:t>
            </a:r>
          </a:p>
          <a:p>
            <a:pPr marL="257003"/>
            <a:r>
              <a:rPr lang="ru-RU" sz="1700" dirty="0" smtClean="0"/>
              <a:t>Мицын Геннадий Валентинович</a:t>
            </a:r>
          </a:p>
          <a:p>
            <a:pPr marL="257003"/>
            <a:r>
              <a:rPr lang="ru-RU" sz="1700" dirty="0" smtClean="0"/>
              <a:t>Проглядо Вячеслав Витальевич</a:t>
            </a:r>
          </a:p>
          <a:p>
            <a:pPr marL="257003"/>
            <a:r>
              <a:rPr lang="ru-RU" sz="1700" dirty="0" smtClean="0"/>
              <a:t>Швецов Валерий Николаевич</a:t>
            </a:r>
          </a:p>
          <a:p>
            <a:pPr marL="257003"/>
            <a:r>
              <a:rPr lang="ru-RU" sz="1700" dirty="0" smtClean="0"/>
              <a:t>Шелков Георгий Александрович</a:t>
            </a:r>
            <a:endParaRPr lang="ru-RU" sz="1400" dirty="0"/>
          </a:p>
        </p:txBody>
      </p:sp>
      <p:pic>
        <p:nvPicPr>
          <p:cNvPr id="8" name="Рисунок 7" descr="строковский.bmp">
            <a:hlinkClick r:id="" action="ppaction://noaction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562" y="1428736"/>
            <a:ext cx="2559847" cy="15780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r>
              <a:rPr lang="ru-RU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Наши выпускники вернулись в филиал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11.2</a:t>
            </a:r>
            <a:endParaRPr lang="ru-RU" sz="1200" dirty="0"/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52</a:t>
            </a:fld>
            <a:endParaRPr lang="ru-RU"/>
          </a:p>
        </p:txBody>
      </p:sp>
      <p:pic>
        <p:nvPicPr>
          <p:cNvPr id="16" name="Рисунок 15" descr="Ольшевский_ВГ_obr.JPG"/>
          <p:cNvPicPr>
            <a:picLocks noChangeAspect="1"/>
          </p:cNvPicPr>
          <p:nvPr/>
        </p:nvPicPr>
        <p:blipFill>
          <a:blip r:embed="rId4">
            <a:lum bright="20000"/>
          </a:blip>
          <a:stretch>
            <a:fillRect/>
          </a:stretch>
        </p:blipFill>
        <p:spPr>
          <a:xfrm>
            <a:off x="7000892" y="3214686"/>
            <a:ext cx="1987327" cy="2007399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7" name="Рисунок 16" descr="Ольшевский_ВГ_ob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4744" y="3929066"/>
            <a:ext cx="1321059" cy="1538965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8" name="Рисунок 17" descr="Ольшевский_ВГ_ob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7884" y="5286364"/>
            <a:ext cx="1177255" cy="1571636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Рисунок 18" descr="Ольшевский_ВГ_obr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786" y="5000636"/>
            <a:ext cx="1371530" cy="1655995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ертикальный свиток 4"/>
          <p:cNvSpPr/>
          <p:nvPr/>
        </p:nvSpPr>
        <p:spPr>
          <a:xfrm>
            <a:off x="234693" y="571480"/>
            <a:ext cx="5357851" cy="4357718"/>
          </a:xfrm>
          <a:prstGeom prst="verticalScroll">
            <a:avLst>
              <a:gd name="adj" fmla="val 460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5278" tIns="32639" rIns="65278" bIns="32639" numCol="1" rtlCol="0" anchor="ctr"/>
          <a:lstStyle/>
          <a:p>
            <a:pPr marL="257003">
              <a:spcAft>
                <a:spcPts val="857"/>
              </a:spcAft>
            </a:pPr>
            <a:r>
              <a:rPr lang="ru-RU" sz="2300" b="1" dirty="0" smtClean="0"/>
              <a:t>Руководить курсовыми  и  дипломными  проектами:</a:t>
            </a:r>
            <a:endParaRPr lang="en-US" sz="2300" b="1" dirty="0" smtClean="0"/>
          </a:p>
          <a:p>
            <a:pPr marL="257003"/>
            <a:r>
              <a:rPr lang="ru-RU" sz="1600" dirty="0" smtClean="0"/>
              <a:t>Анфимов Николай Владимирович</a:t>
            </a:r>
          </a:p>
          <a:p>
            <a:pPr marL="257003"/>
            <a:r>
              <a:rPr lang="ru-RU" sz="1600" dirty="0" smtClean="0"/>
              <a:t>Бедняков Вадим Александрович</a:t>
            </a:r>
          </a:p>
          <a:p>
            <a:pPr marL="257003"/>
            <a:r>
              <a:rPr lang="ru-RU" sz="1600" dirty="0" smtClean="0"/>
              <a:t>Боднарчук Виктор Иванович</a:t>
            </a:r>
          </a:p>
          <a:p>
            <a:pPr marL="257003"/>
            <a:r>
              <a:rPr lang="ru-RU" sz="1600" dirty="0" smtClean="0"/>
              <a:t>Буров Валерий Васильевич</a:t>
            </a:r>
          </a:p>
          <a:p>
            <a:pPr marL="257003"/>
            <a:r>
              <a:rPr lang="ru-RU" sz="1600" dirty="0" err="1" smtClean="0"/>
              <a:t>Кошлань</a:t>
            </a:r>
            <a:r>
              <a:rPr lang="ru-RU" sz="1600" dirty="0" smtClean="0"/>
              <a:t> Игорь Алексеевич</a:t>
            </a:r>
          </a:p>
          <a:p>
            <a:pPr marL="257003"/>
            <a:r>
              <a:rPr lang="ru-RU" sz="1600" dirty="0" err="1" smtClean="0"/>
              <a:t>Кошлань</a:t>
            </a:r>
            <a:r>
              <a:rPr lang="ru-RU" sz="1600" dirty="0" smtClean="0"/>
              <a:t> Наталия Владимировна </a:t>
            </a:r>
          </a:p>
          <a:p>
            <a:pPr marL="257003"/>
            <a:r>
              <a:rPr lang="ru-RU" sz="1600" dirty="0" err="1" smtClean="0"/>
              <a:t>Крумштейн</a:t>
            </a:r>
            <a:r>
              <a:rPr lang="ru-RU" sz="1600" dirty="0" smtClean="0"/>
              <a:t> Зиновий Владимирович</a:t>
            </a:r>
          </a:p>
          <a:p>
            <a:pPr marL="257003"/>
            <a:r>
              <a:rPr lang="ru-RU" sz="1600" dirty="0" smtClean="0"/>
              <a:t>Куклин </a:t>
            </a:r>
            <a:r>
              <a:rPr lang="ru-RU" sz="1600" dirty="0" smtClean="0">
                <a:solidFill>
                  <a:schemeClr val="tx1"/>
                </a:solidFill>
              </a:rPr>
              <a:t>Александр Иванович</a:t>
            </a:r>
          </a:p>
          <a:p>
            <a:pPr marL="257003"/>
            <a:r>
              <a:rPr lang="ru-RU" sz="1600" dirty="0" smtClean="0"/>
              <a:t>Куликов Анатолий Владимирович</a:t>
            </a:r>
          </a:p>
          <a:p>
            <a:pPr marL="257003"/>
            <a:r>
              <a:rPr lang="ru-RU" sz="1600" dirty="0" smtClean="0"/>
              <a:t>Красноперов Алексей Владимирович</a:t>
            </a:r>
          </a:p>
          <a:p>
            <a:pPr marL="257003"/>
            <a:r>
              <a:rPr lang="ru-RU" sz="1600" dirty="0" err="1" smtClean="0"/>
              <a:t>Панебратцев</a:t>
            </a:r>
            <a:r>
              <a:rPr lang="ru-RU" sz="1600" dirty="0" smtClean="0"/>
              <a:t> Юрий Анатольевич</a:t>
            </a:r>
          </a:p>
          <a:p>
            <a:pPr marL="257003"/>
            <a:r>
              <a:rPr lang="ru-RU" sz="1600" dirty="0" err="1" smtClean="0"/>
              <a:t>Повторейко</a:t>
            </a:r>
            <a:r>
              <a:rPr lang="ru-RU" sz="1600" dirty="0" smtClean="0"/>
              <a:t> Анатолий </a:t>
            </a:r>
            <a:r>
              <a:rPr lang="ru-RU" sz="1600" dirty="0" err="1" smtClean="0"/>
              <a:t>Арсентьевич</a:t>
            </a:r>
            <a:endParaRPr lang="ru-RU" sz="1600" dirty="0" smtClean="0"/>
          </a:p>
          <a:p>
            <a:pPr marL="257003"/>
            <a:r>
              <a:rPr lang="ru-RU" sz="1600" dirty="0" smtClean="0"/>
              <a:t>Рябова Наталия Юрьевна</a:t>
            </a:r>
          </a:p>
          <a:p>
            <a:pPr marL="257003"/>
            <a:r>
              <a:rPr lang="ru-RU" sz="1600" dirty="0" smtClean="0"/>
              <a:t>Хайдуков Юрий Николаевич</a:t>
            </a:r>
            <a:endParaRPr lang="ru-RU" sz="16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11.</a:t>
            </a:r>
            <a:r>
              <a:rPr lang="en-US" sz="1200" dirty="0" smtClean="0"/>
              <a:t>4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r>
              <a:rPr lang="ru-RU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Наши выпускники вернулись в филиал</a:t>
            </a:r>
          </a:p>
        </p:txBody>
      </p:sp>
      <p:pic>
        <p:nvPicPr>
          <p:cNvPr id="7" name="Рисунок 6" descr="Ольшевский_ВГ_ob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10559">
            <a:off x="5150859" y="1101044"/>
            <a:ext cx="2321372" cy="1851699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53</a:t>
            </a:fld>
            <a:endParaRPr lang="ru-RU"/>
          </a:p>
        </p:txBody>
      </p:sp>
      <p:pic>
        <p:nvPicPr>
          <p:cNvPr id="12" name="Рисунок 11" descr="Ольшевский_ВГ_ob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214950"/>
            <a:ext cx="2321372" cy="1448536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 descr="Ольшевский_ВГ_ob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0" y="3000372"/>
            <a:ext cx="2986540" cy="1785950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13" descr="Ольшевский_ВГ_ob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264" y="928670"/>
            <a:ext cx="2190766" cy="1643074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5" name="Рисунок 14" descr="Ольшевский_ВГ_obr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97506">
            <a:off x="7706414" y="4643446"/>
            <a:ext cx="1268592" cy="1448164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7" name="Рисунок 16" descr="Ольшевский_ВГ_obr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268340">
            <a:off x="5288177" y="4982424"/>
            <a:ext cx="1172613" cy="1398116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6000" t="-36000" r="-32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54</a:t>
            </a:fld>
            <a:endParaRPr lang="ru-RU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10</a:t>
            </a:r>
            <a:r>
              <a:rPr lang="en-US" sz="1200" dirty="0" smtClean="0"/>
              <a:t>.a</a:t>
            </a:r>
            <a:endParaRPr lang="ru-RU" sz="12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Выпускники – научные лидеры современной физики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r>
              <a:rPr lang="ru-RU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Выпускники – научные лидеры современной физики</a:t>
            </a:r>
          </a:p>
        </p:txBody>
      </p:sp>
      <p:sp>
        <p:nvSpPr>
          <p:cNvPr id="9" name="Прямоугольник с одним вырезанным углом 8"/>
          <p:cNvSpPr/>
          <p:nvPr/>
        </p:nvSpPr>
        <p:spPr>
          <a:xfrm>
            <a:off x="357158" y="785794"/>
            <a:ext cx="4429156" cy="571504"/>
          </a:xfrm>
          <a:prstGeom prst="snip1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0000">
              <a:lnSpc>
                <a:spcPct val="200000"/>
              </a:lnSpc>
            </a:pPr>
            <a:r>
              <a:rPr lang="ru-RU" sz="2000" b="1" dirty="0" err="1" smtClean="0">
                <a:latin typeface="Arial Narrow" pitchFamily="34" charset="0"/>
              </a:rPr>
              <a:t>Член-корреспонденты</a:t>
            </a:r>
            <a:r>
              <a:rPr lang="ru-RU" sz="2000" b="1" dirty="0" smtClean="0">
                <a:latin typeface="Arial Narrow" pitchFamily="34" charset="0"/>
              </a:rPr>
              <a:t> РАН</a:t>
            </a:r>
            <a:r>
              <a:rPr lang="en-US" sz="2000" b="1" dirty="0" smtClean="0">
                <a:latin typeface="Arial Narrow" pitchFamily="34" charset="0"/>
              </a:rPr>
              <a:t>	</a:t>
            </a:r>
            <a:r>
              <a:rPr lang="en-US" sz="2000" b="1" dirty="0" smtClean="0">
                <a:solidFill>
                  <a:srgbClr val="FFFF00"/>
                </a:solidFill>
                <a:latin typeface="Arial Narrow" pitchFamily="34" charset="0"/>
              </a:rPr>
              <a:t>2</a:t>
            </a:r>
            <a:endParaRPr lang="ru-RU" sz="2000" b="1" dirty="0" smtClean="0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10" name="Прямоугольник с одним вырезанным углом 9"/>
          <p:cNvSpPr/>
          <p:nvPr/>
        </p:nvSpPr>
        <p:spPr>
          <a:xfrm>
            <a:off x="3643306" y="1428736"/>
            <a:ext cx="5072098" cy="1000132"/>
          </a:xfrm>
          <a:prstGeom prst="snip1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0000">
              <a:lnSpc>
                <a:spcPct val="200000"/>
              </a:lnSpc>
            </a:pPr>
            <a:r>
              <a:rPr lang="ru-RU" sz="2000" b="1" dirty="0" smtClean="0">
                <a:latin typeface="Arial Narrow" pitchFamily="34" charset="0"/>
              </a:rPr>
              <a:t>Академики и </a:t>
            </a:r>
            <a:r>
              <a:rPr lang="ru-RU" sz="2000" b="1" dirty="0" err="1" smtClean="0">
                <a:latin typeface="Arial Narrow" pitchFamily="34" charset="0"/>
              </a:rPr>
              <a:t>член-корреспонденты</a:t>
            </a:r>
            <a:r>
              <a:rPr lang="ru-RU" sz="2000" b="1" dirty="0" smtClean="0">
                <a:latin typeface="Arial Narrow" pitchFamily="34" charset="0"/>
              </a:rPr>
              <a:t>	</a:t>
            </a:r>
            <a:r>
              <a:rPr lang="en-US" sz="2000" b="1" dirty="0" smtClean="0">
                <a:solidFill>
                  <a:srgbClr val="FFFF00"/>
                </a:solidFill>
                <a:latin typeface="Arial Narrow" pitchFamily="34" charset="0"/>
              </a:rPr>
              <a:t>5</a:t>
            </a:r>
          </a:p>
          <a:p>
            <a:pPr indent="360000"/>
            <a:r>
              <a:rPr lang="en-US" sz="2000" b="1" dirty="0" smtClean="0">
                <a:latin typeface="Arial Narrow" pitchFamily="34" charset="0"/>
              </a:rPr>
              <a:t>	</a:t>
            </a:r>
            <a:r>
              <a:rPr lang="ru-RU" sz="2000" b="1" dirty="0" smtClean="0">
                <a:latin typeface="Arial Narrow" pitchFamily="34" charset="0"/>
              </a:rPr>
              <a:t>бывших советских республик</a:t>
            </a:r>
            <a:endParaRPr lang="ru-RU" sz="2000" b="1" dirty="0" smtClean="0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11" name="Прямоугольник с одним вырезанным углом 10"/>
          <p:cNvSpPr/>
          <p:nvPr/>
        </p:nvSpPr>
        <p:spPr>
          <a:xfrm>
            <a:off x="428596" y="2500306"/>
            <a:ext cx="4429156" cy="571504"/>
          </a:xfrm>
          <a:prstGeom prst="snip1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0000">
              <a:lnSpc>
                <a:spcPct val="200000"/>
              </a:lnSpc>
            </a:pPr>
            <a:r>
              <a:rPr lang="ru-RU" sz="2000" b="1" dirty="0" smtClean="0">
                <a:latin typeface="Arial Narrow" pitchFamily="34" charset="0"/>
              </a:rPr>
              <a:t>Доктора наук</a:t>
            </a:r>
            <a:r>
              <a:rPr lang="en-US" sz="2000" b="1" dirty="0" smtClean="0">
                <a:latin typeface="Arial Narrow" pitchFamily="34" charset="0"/>
              </a:rPr>
              <a:t> 		</a:t>
            </a:r>
            <a:r>
              <a:rPr lang="ru-RU" sz="2000" b="1" dirty="0" smtClean="0">
                <a:solidFill>
                  <a:srgbClr val="FFFF00"/>
                </a:solidFill>
                <a:latin typeface="Arial Narrow" pitchFamily="34" charset="0"/>
              </a:rPr>
              <a:t>около 100</a:t>
            </a:r>
          </a:p>
        </p:txBody>
      </p:sp>
      <p:sp>
        <p:nvSpPr>
          <p:cNvPr id="13" name="Прямоугольник с одним вырезанным углом 12"/>
          <p:cNvSpPr/>
          <p:nvPr/>
        </p:nvSpPr>
        <p:spPr>
          <a:xfrm>
            <a:off x="4214810" y="3214686"/>
            <a:ext cx="4429156" cy="571504"/>
          </a:xfrm>
          <a:prstGeom prst="snip1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0000">
              <a:lnSpc>
                <a:spcPct val="200000"/>
              </a:lnSpc>
            </a:pPr>
            <a:r>
              <a:rPr lang="ru-RU" sz="2000" b="1" dirty="0" smtClean="0">
                <a:latin typeface="Arial Narrow" pitchFamily="34" charset="0"/>
              </a:rPr>
              <a:t>Кандидаты наук</a:t>
            </a:r>
            <a:r>
              <a:rPr lang="en-US" sz="2000" b="1" dirty="0" smtClean="0">
                <a:latin typeface="Arial Narrow" pitchFamily="34" charset="0"/>
              </a:rPr>
              <a:t>	</a:t>
            </a:r>
            <a:r>
              <a:rPr lang="ru-RU" sz="2000" b="1" dirty="0" smtClean="0">
                <a:solidFill>
                  <a:srgbClr val="FFFF00"/>
                </a:solidFill>
                <a:latin typeface="Arial Narrow" pitchFamily="34" charset="0"/>
              </a:rPr>
              <a:t>более 200</a:t>
            </a:r>
          </a:p>
        </p:txBody>
      </p:sp>
      <p:sp>
        <p:nvSpPr>
          <p:cNvPr id="14" name="Прямоугольник с одним вырезанным углом 13"/>
          <p:cNvSpPr/>
          <p:nvPr/>
        </p:nvSpPr>
        <p:spPr>
          <a:xfrm>
            <a:off x="500034" y="3857628"/>
            <a:ext cx="5429288" cy="571504"/>
          </a:xfrm>
          <a:prstGeom prst="snip1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0000">
              <a:lnSpc>
                <a:spcPct val="200000"/>
              </a:lnSpc>
            </a:pPr>
            <a:r>
              <a:rPr lang="ru-RU" sz="2000" b="1" dirty="0" smtClean="0">
                <a:latin typeface="Arial Narrow" pitchFamily="34" charset="0"/>
              </a:rPr>
              <a:t>Руководители научных школ	</a:t>
            </a:r>
            <a:r>
              <a:rPr lang="ru-RU" sz="2000" b="1" dirty="0" smtClean="0">
                <a:solidFill>
                  <a:srgbClr val="FFFF00"/>
                </a:solidFill>
                <a:latin typeface="Arial Narrow" pitchFamily="34" charset="0"/>
              </a:rPr>
              <a:t>около 100</a:t>
            </a:r>
          </a:p>
        </p:txBody>
      </p:sp>
      <p:sp>
        <p:nvSpPr>
          <p:cNvPr id="15" name="Прямоугольник с одним вырезанным углом 14"/>
          <p:cNvSpPr/>
          <p:nvPr/>
        </p:nvSpPr>
        <p:spPr>
          <a:xfrm>
            <a:off x="3857620" y="4714884"/>
            <a:ext cx="5286380" cy="500066"/>
          </a:xfrm>
          <a:prstGeom prst="snip1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0000">
              <a:lnSpc>
                <a:spcPct val="200000"/>
              </a:lnSpc>
            </a:pPr>
            <a:r>
              <a:rPr lang="ru-RU" sz="2000" b="1" dirty="0" smtClean="0">
                <a:latin typeface="Arial Narrow" pitchFamily="34" charset="0"/>
              </a:rPr>
              <a:t>Лауреаты государственных премий	</a:t>
            </a:r>
            <a:r>
              <a:rPr lang="ru-RU" sz="2000" b="1" dirty="0" smtClean="0">
                <a:solidFill>
                  <a:srgbClr val="FFFF00"/>
                </a:solidFill>
                <a:latin typeface="Arial Narrow" pitchFamily="34" charset="0"/>
              </a:rPr>
              <a:t>4</a:t>
            </a:r>
          </a:p>
        </p:txBody>
      </p:sp>
      <p:sp>
        <p:nvSpPr>
          <p:cNvPr id="16" name="Прямоугольник с одним вырезанным углом 15"/>
          <p:cNvSpPr/>
          <p:nvPr/>
        </p:nvSpPr>
        <p:spPr>
          <a:xfrm>
            <a:off x="928662" y="5500702"/>
            <a:ext cx="6429420" cy="1000132"/>
          </a:xfrm>
          <a:prstGeom prst="snip1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0000">
              <a:lnSpc>
                <a:spcPct val="200000"/>
              </a:lnSpc>
            </a:pPr>
            <a:r>
              <a:rPr lang="ru-RU" sz="2000" b="1" dirty="0" smtClean="0">
                <a:latin typeface="Arial Narrow" pitchFamily="34" charset="0"/>
              </a:rPr>
              <a:t>Победители конкурсов по государственной 	</a:t>
            </a:r>
            <a:r>
              <a:rPr lang="ru-RU" sz="2000" b="1" dirty="0" smtClean="0">
                <a:solidFill>
                  <a:srgbClr val="FFFF00"/>
                </a:solidFill>
                <a:latin typeface="Arial Narrow" pitchFamily="34" charset="0"/>
              </a:rPr>
              <a:t>2</a:t>
            </a:r>
            <a:endParaRPr lang="en-US" sz="2000" b="1" dirty="0" smtClean="0">
              <a:solidFill>
                <a:srgbClr val="FFFF00"/>
              </a:solidFill>
              <a:latin typeface="Arial Narrow" pitchFamily="34" charset="0"/>
            </a:endParaRPr>
          </a:p>
          <a:p>
            <a:pPr indent="360000"/>
            <a:r>
              <a:rPr lang="en-US" sz="2000" b="1" dirty="0" smtClean="0">
                <a:latin typeface="Arial Narrow" pitchFamily="34" charset="0"/>
              </a:rPr>
              <a:t>	</a:t>
            </a:r>
            <a:r>
              <a:rPr lang="ru-RU" sz="2000" b="1" dirty="0" smtClean="0">
                <a:latin typeface="Arial Narrow" pitchFamily="34" charset="0"/>
              </a:rPr>
              <a:t> 	поддержке молодых ученых</a:t>
            </a:r>
            <a:endParaRPr lang="ru-RU" sz="2000" b="1" dirty="0" smtClean="0">
              <a:solidFill>
                <a:srgbClr val="FFFF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углом 4"/>
          <p:cNvSpPr/>
          <p:nvPr/>
        </p:nvSpPr>
        <p:spPr>
          <a:xfrm>
            <a:off x="4500562" y="500042"/>
            <a:ext cx="5357849" cy="449040"/>
          </a:xfrm>
          <a:prstGeom prst="snip1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Бедняков Вадим Александрович	папа	1981</a:t>
            </a:r>
          </a:p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Бедняков Александр Вадимович	сын	2003</a:t>
            </a:r>
            <a:endParaRPr lang="ru-RU" sz="1400" dirty="0">
              <a:solidFill>
                <a:schemeClr val="bg1">
                  <a:lumMod val="9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9" name="Прямоугольник с одним вырезанным углом 8"/>
          <p:cNvSpPr/>
          <p:nvPr/>
        </p:nvSpPr>
        <p:spPr>
          <a:xfrm>
            <a:off x="4500562" y="1013375"/>
            <a:ext cx="5357849" cy="489861"/>
          </a:xfrm>
          <a:prstGeom prst="snip1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Белотелов Иван Иванович		папа 	1970</a:t>
            </a:r>
          </a:p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Белотелов Иван Иванович 	сын 	2000</a:t>
            </a:r>
            <a:endParaRPr lang="ru-RU" sz="1400" dirty="0">
              <a:solidFill>
                <a:schemeClr val="bg1">
                  <a:lumMod val="9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3" name="Прямоугольник с одним вырезанным углом 22"/>
          <p:cNvSpPr/>
          <p:nvPr/>
        </p:nvSpPr>
        <p:spPr>
          <a:xfrm>
            <a:off x="4500562" y="1567529"/>
            <a:ext cx="5357851" cy="489861"/>
          </a:xfrm>
          <a:prstGeom prst="snip1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>
              <a:lnSpc>
                <a:spcPct val="80000"/>
              </a:lnSpc>
            </a:pPr>
            <a:r>
              <a:rPr lang="ru-RU" sz="1400" dirty="0" err="1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Василишин</a:t>
            </a: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 Богдан Владимирович	папа 	1967</a:t>
            </a:r>
          </a:p>
          <a:p>
            <a:pPr>
              <a:lnSpc>
                <a:spcPct val="80000"/>
              </a:lnSpc>
            </a:pPr>
            <a:r>
              <a:rPr lang="ru-RU" sz="1400" dirty="0" err="1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Василишин</a:t>
            </a: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 Юрий Богданович	сын 	2001</a:t>
            </a:r>
            <a:endParaRPr lang="ru-RU" sz="1400" dirty="0">
              <a:solidFill>
                <a:schemeClr val="bg1">
                  <a:lumMod val="9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4" name="Прямоугольник с одним вырезанным углом 23"/>
          <p:cNvSpPr/>
          <p:nvPr/>
        </p:nvSpPr>
        <p:spPr>
          <a:xfrm>
            <a:off x="4500562" y="3702503"/>
            <a:ext cx="5357850" cy="489861"/>
          </a:xfrm>
          <a:prstGeom prst="snip1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Докучаева Валентина Александровна	мама	1981</a:t>
            </a:r>
          </a:p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Малахов Владимир </a:t>
            </a:r>
            <a:r>
              <a:rPr lang="ru-RU" sz="1400" dirty="0" err="1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Наильевич</a:t>
            </a: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	сын 	2004</a:t>
            </a:r>
            <a:endParaRPr lang="ru-RU" sz="1400" dirty="0">
              <a:solidFill>
                <a:schemeClr val="bg1">
                  <a:lumMod val="9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1" name="Прямоугольник с одним вырезанным углом 10"/>
          <p:cNvSpPr/>
          <p:nvPr/>
        </p:nvSpPr>
        <p:spPr>
          <a:xfrm>
            <a:off x="4500562" y="2121683"/>
            <a:ext cx="5357851" cy="449040"/>
          </a:xfrm>
          <a:prstGeom prst="snip1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Власов Николай Николаевич</a:t>
            </a: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 </a:t>
            </a: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	брат 	1999</a:t>
            </a:r>
          </a:p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Власов Петр Николаевич 		брат 	2004</a:t>
            </a:r>
            <a:endParaRPr lang="ru-RU" sz="1400" dirty="0">
              <a:solidFill>
                <a:schemeClr val="bg1">
                  <a:lumMod val="9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7" name="Прямоугольник с одним вырезанным углом 26"/>
          <p:cNvSpPr/>
          <p:nvPr/>
        </p:nvSpPr>
        <p:spPr>
          <a:xfrm>
            <a:off x="4500562" y="4256657"/>
            <a:ext cx="5357850" cy="489861"/>
          </a:xfrm>
          <a:prstGeom prst="snip1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Жабицкий Вячеслав Михайлович	папа 	1972</a:t>
            </a:r>
          </a:p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Жабицкий Михаил Вячеславович</a:t>
            </a: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 </a:t>
            </a: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	сын	2000</a:t>
            </a:r>
          </a:p>
        </p:txBody>
      </p:sp>
      <p:sp>
        <p:nvSpPr>
          <p:cNvPr id="29" name="Прямоугольник с одним вырезанным углом 28"/>
          <p:cNvSpPr/>
          <p:nvPr/>
        </p:nvSpPr>
        <p:spPr>
          <a:xfrm>
            <a:off x="4500562" y="2635016"/>
            <a:ext cx="5357851" cy="449040"/>
          </a:xfrm>
          <a:prstGeom prst="snip1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>
              <a:lnSpc>
                <a:spcPct val="80000"/>
              </a:lnSpc>
            </a:pPr>
            <a:r>
              <a:rPr lang="ru-RU" sz="1400" dirty="0" err="1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Гибински</a:t>
            </a: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 </a:t>
            </a:r>
            <a:r>
              <a:rPr lang="ru-RU" sz="1400" dirty="0" err="1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Дмитр</a:t>
            </a: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 </a:t>
            </a:r>
            <a:r>
              <a:rPr lang="ru-RU" sz="1400" dirty="0" err="1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Любомиров</a:t>
            </a: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	брат 	2005</a:t>
            </a:r>
          </a:p>
          <a:p>
            <a:pPr>
              <a:lnSpc>
                <a:spcPct val="80000"/>
              </a:lnSpc>
            </a:pPr>
            <a:r>
              <a:rPr lang="ru-RU" sz="1400" dirty="0" err="1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Гибински</a:t>
            </a: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 Алексей </a:t>
            </a:r>
            <a:r>
              <a:rPr lang="ru-RU" sz="1400" dirty="0" err="1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Любомиров</a:t>
            </a: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 	брат	2008</a:t>
            </a:r>
            <a:endParaRPr lang="ru-RU" sz="1400" dirty="0">
              <a:solidFill>
                <a:schemeClr val="bg1">
                  <a:lumMod val="9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" y="2"/>
            <a:ext cx="3092213" cy="5204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Отцы и дети</a:t>
            </a:r>
          </a:p>
        </p:txBody>
      </p:sp>
      <p:sp>
        <p:nvSpPr>
          <p:cNvPr id="26" name="Прямоугольник с одним вырезанным углом 25"/>
          <p:cNvSpPr/>
          <p:nvPr/>
        </p:nvSpPr>
        <p:spPr>
          <a:xfrm>
            <a:off x="4500562" y="4810811"/>
            <a:ext cx="5357850" cy="714379"/>
          </a:xfrm>
          <a:prstGeom prst="snip1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>
              <a:lnSpc>
                <a:spcPct val="80000"/>
              </a:lnSpc>
            </a:pPr>
            <a:r>
              <a:rPr lang="ru-RU" sz="1400" dirty="0" err="1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Жежер</a:t>
            </a: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 Валерий Николаевич 	папа 	1993	</a:t>
            </a:r>
          </a:p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Хрусталева Татьяна Викторовна	мама 	1994</a:t>
            </a:r>
          </a:p>
          <a:p>
            <a:pPr>
              <a:lnSpc>
                <a:spcPct val="80000"/>
              </a:lnSpc>
            </a:pPr>
            <a:r>
              <a:rPr lang="ru-RU" sz="1400" dirty="0" err="1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Жежер</a:t>
            </a: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 Яна Валерьевна 	 	дочь 	</a:t>
            </a: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55</a:t>
            </a:fld>
            <a:endParaRPr lang="ru-RU"/>
          </a:p>
        </p:txBody>
      </p:sp>
      <p:sp>
        <p:nvSpPr>
          <p:cNvPr id="14" name="Прямоугольник с одним вырезанным углом 13"/>
          <p:cNvSpPr/>
          <p:nvPr/>
        </p:nvSpPr>
        <p:spPr>
          <a:xfrm>
            <a:off x="4500562" y="3148349"/>
            <a:ext cx="5357851" cy="489861"/>
          </a:xfrm>
          <a:prstGeom prst="snip1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>
              <a:lnSpc>
                <a:spcPct val="80000"/>
              </a:lnSpc>
            </a:pPr>
            <a:r>
              <a:rPr lang="ru-RU" sz="1400" dirty="0" err="1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Гледенов</a:t>
            </a: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 Юрий Михайлович	папа 	</a:t>
            </a: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1970</a:t>
            </a:r>
            <a:endParaRPr lang="ru-RU" sz="1400" dirty="0" smtClean="0">
              <a:solidFill>
                <a:schemeClr val="bg1">
                  <a:lumMod val="95000"/>
                </a:schemeClr>
              </a:solidFill>
              <a:latin typeface="Arial Narrow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400" dirty="0" err="1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Гледенов</a:t>
            </a: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 Роберт Юрьевич 	сын 	1998</a:t>
            </a:r>
          </a:p>
        </p:txBody>
      </p:sp>
      <p:sp>
        <p:nvSpPr>
          <p:cNvPr id="15" name="Прямоугольник с одним вырезанным углом 14"/>
          <p:cNvSpPr/>
          <p:nvPr/>
        </p:nvSpPr>
        <p:spPr>
          <a:xfrm>
            <a:off x="4500562" y="5589483"/>
            <a:ext cx="5357850" cy="489861"/>
          </a:xfrm>
          <a:prstGeom prst="snip1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Киселев Михаил Алексеевич 	папа 	19</a:t>
            </a: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77</a:t>
            </a:r>
            <a:endParaRPr lang="ru-RU" sz="1400" dirty="0" smtClean="0">
              <a:solidFill>
                <a:schemeClr val="bg1">
                  <a:lumMod val="95000"/>
                </a:schemeClr>
              </a:solidFill>
              <a:latin typeface="Arial Narrow" pitchFamily="34" charset="0"/>
            </a:endParaRPr>
          </a:p>
          <a:p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Киселев Алексей Михайлович 	сын 	1999</a:t>
            </a:r>
          </a:p>
        </p:txBody>
      </p:sp>
      <p:sp>
        <p:nvSpPr>
          <p:cNvPr id="17" name="Прямоугольник с одним вырезанным углом 16"/>
          <p:cNvSpPr/>
          <p:nvPr/>
        </p:nvSpPr>
        <p:spPr>
          <a:xfrm>
            <a:off x="4520969" y="6143639"/>
            <a:ext cx="5357850" cy="489861"/>
          </a:xfrm>
          <a:prstGeom prst="snip1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Зинченко Андрей Иванович	брат 	1983</a:t>
            </a:r>
          </a:p>
          <a:p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Зинченко Александр Иванович	брат 	1986</a:t>
            </a:r>
          </a:p>
        </p:txBody>
      </p:sp>
      <p:pic>
        <p:nvPicPr>
          <p:cNvPr id="3" name="Рисунок 2" descr="Family_pribylnakanikuly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214282" y="642918"/>
            <a:ext cx="4143372" cy="5695052"/>
          </a:xfrm>
          <a:prstGeom prst="rect">
            <a:avLst/>
          </a:prstGeom>
          <a:ln w="101600" cap="sq">
            <a:gradFill flip="none" rotWithShape="1">
              <a:gsLst>
                <a:gs pos="60000">
                  <a:srgbClr val="825600"/>
                </a:gs>
                <a:gs pos="13000">
                  <a:srgbClr val="FFA800"/>
                </a:gs>
                <a:gs pos="28000">
                  <a:srgbClr val="825600"/>
                </a:gs>
                <a:gs pos="42999">
                  <a:srgbClr val="FFA800"/>
                </a:gs>
                <a:gs pos="58000">
                  <a:srgbClr val="825600"/>
                </a:gs>
                <a:gs pos="72000">
                  <a:srgbClr val="FFA800"/>
                </a:gs>
                <a:gs pos="87000">
                  <a:srgbClr val="825600"/>
                </a:gs>
                <a:gs pos="100000">
                  <a:srgbClr val="FFA800"/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7929586" y="0"/>
            <a:ext cx="8535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/>
              <a:t>Год </a:t>
            </a:r>
          </a:p>
          <a:p>
            <a:pPr algn="ctr"/>
            <a:r>
              <a:rPr lang="ru-RU" sz="1400" dirty="0" smtClean="0"/>
              <a:t>выпуска</a:t>
            </a:r>
            <a:endParaRPr lang="ru-RU" sz="1400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8684756" y="6500810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>
                <a:solidFill>
                  <a:schemeClr val="bg1">
                    <a:lumMod val="95000"/>
                  </a:schemeClr>
                </a:solidFill>
              </a:rPr>
              <a:t>13</a:t>
            </a:r>
            <a:r>
              <a:rPr lang="en-US" sz="1200" dirty="0" smtClean="0">
                <a:solidFill>
                  <a:schemeClr val="bg1">
                    <a:lumMod val="95000"/>
                  </a:schemeClr>
                </a:solidFill>
              </a:rPr>
              <a:t>.1</a:t>
            </a:r>
            <a:endParaRPr lang="ru-RU" sz="12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углом 8"/>
          <p:cNvSpPr/>
          <p:nvPr/>
        </p:nvSpPr>
        <p:spPr>
          <a:xfrm>
            <a:off x="285720" y="1071546"/>
            <a:ext cx="5408877" cy="473531"/>
          </a:xfrm>
          <a:prstGeom prst="snip1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</a:rPr>
              <a:t>Кривохижин Василий Геннадьевич	папа	1962</a:t>
            </a:r>
          </a:p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</a:rPr>
              <a:t>Кривохижин Геннадий Васильевич	сын 	2001</a:t>
            </a:r>
            <a:endParaRPr lang="ru-RU" sz="14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3" name="Прямоугольник с одним вырезанным углом 22"/>
          <p:cNvSpPr/>
          <p:nvPr/>
        </p:nvSpPr>
        <p:spPr>
          <a:xfrm>
            <a:off x="285720" y="1643050"/>
            <a:ext cx="5408877" cy="473531"/>
          </a:xfrm>
          <a:prstGeom prst="snip1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</a:rPr>
              <a:t>Нестеренко Владимир Витальевич	папа 	1970</a:t>
            </a:r>
          </a:p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</a:rPr>
              <a:t>Нестеренко Александр Владимирович	сын 	2002</a:t>
            </a:r>
            <a:endParaRPr lang="ru-RU" sz="14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4" name="Прямоугольник с одним вырезанным углом 23"/>
          <p:cNvSpPr/>
          <p:nvPr/>
        </p:nvSpPr>
        <p:spPr>
          <a:xfrm>
            <a:off x="285721" y="4214818"/>
            <a:ext cx="5429288" cy="710296"/>
          </a:xfrm>
          <a:prstGeom prst="snip1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</a:rPr>
              <a:t>Смирнов Георгий Иванович	папа 	1970</a:t>
            </a:r>
          </a:p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</a:rPr>
              <a:t>Стриж Татьяна Александровна	мама 	1970</a:t>
            </a:r>
          </a:p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</a:rPr>
              <a:t>Смирнова Оксана Георгиевна	дочь 	1992</a:t>
            </a:r>
          </a:p>
        </p:txBody>
      </p:sp>
      <p:sp>
        <p:nvSpPr>
          <p:cNvPr id="11" name="Прямоугольник с одним вырезанным углом 10"/>
          <p:cNvSpPr/>
          <p:nvPr/>
        </p:nvSpPr>
        <p:spPr>
          <a:xfrm>
            <a:off x="285720" y="2214554"/>
            <a:ext cx="5408877" cy="434070"/>
          </a:xfrm>
          <a:prstGeom prst="snip1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</a:rPr>
              <a:t>Ольшевский Александр Григорьевич	брат 	1979</a:t>
            </a:r>
          </a:p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</a:rPr>
              <a:t>Ольшевский Владимир Григорьевич 	брат 	1983</a:t>
            </a:r>
            <a:endParaRPr lang="ru-RU" sz="14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9" name="Прямоугольник с одним вырезанным углом 28"/>
          <p:cNvSpPr/>
          <p:nvPr/>
        </p:nvSpPr>
        <p:spPr>
          <a:xfrm>
            <a:off x="285720" y="3214686"/>
            <a:ext cx="5408877" cy="434070"/>
          </a:xfrm>
          <a:prstGeom prst="snip1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</a:rPr>
              <a:t>Российская Наталья Сергеевна	сестра 	2003</a:t>
            </a:r>
          </a:p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</a:rPr>
              <a:t>Российская Ольга Сергеевна	сестра 	2008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" y="2"/>
            <a:ext cx="3092213" cy="5204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Отцы и дети</a:t>
            </a:r>
          </a:p>
        </p:txBody>
      </p:sp>
      <p:sp>
        <p:nvSpPr>
          <p:cNvPr id="26" name="Прямоугольник с одним вырезанным углом 25"/>
          <p:cNvSpPr/>
          <p:nvPr/>
        </p:nvSpPr>
        <p:spPr>
          <a:xfrm>
            <a:off x="285721" y="5000637"/>
            <a:ext cx="5429288" cy="500066"/>
          </a:xfrm>
          <a:prstGeom prst="snip1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</a:rPr>
              <a:t>Тетерева Татьяна Всеволодовна	мама 	19</a:t>
            </a:r>
            <a:r>
              <a:rPr lang="en-US" sz="1400" dirty="0" smtClean="0">
                <a:solidFill>
                  <a:schemeClr val="bg1"/>
                </a:solidFill>
                <a:latin typeface="Arial Narrow" pitchFamily="34" charset="0"/>
              </a:rPr>
              <a:t>76</a:t>
            </a:r>
            <a:endParaRPr lang="ru-RU" sz="14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</a:rPr>
              <a:t>Тетерев Алексей Юрьевич		сын 	2005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56</a:t>
            </a:fld>
            <a:endParaRPr lang="ru-RU"/>
          </a:p>
        </p:txBody>
      </p:sp>
      <p:sp>
        <p:nvSpPr>
          <p:cNvPr id="13" name="Прямоугольник с одним вырезанным углом 12"/>
          <p:cNvSpPr/>
          <p:nvPr/>
        </p:nvSpPr>
        <p:spPr>
          <a:xfrm>
            <a:off x="285720" y="571480"/>
            <a:ext cx="5429288" cy="434070"/>
          </a:xfrm>
          <a:prstGeom prst="snip1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</a:rPr>
              <a:t>Кононенко Геннадий Александрович	папа 	19</a:t>
            </a:r>
            <a:r>
              <a:rPr lang="en-US" sz="1400" dirty="0" smtClean="0">
                <a:solidFill>
                  <a:schemeClr val="bg1"/>
                </a:solidFill>
                <a:latin typeface="Arial Narrow" pitchFamily="34" charset="0"/>
              </a:rPr>
              <a:t>76</a:t>
            </a:r>
            <a:endParaRPr lang="ru-RU" sz="14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</a:rPr>
              <a:t>Кононенко Антон Геннадьевич	сын 	2009</a:t>
            </a:r>
            <a:endParaRPr lang="ru-RU" sz="14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4" name="Прямоугольник с одним вырезанным углом 13"/>
          <p:cNvSpPr/>
          <p:nvPr/>
        </p:nvSpPr>
        <p:spPr>
          <a:xfrm>
            <a:off x="285720" y="2714620"/>
            <a:ext cx="5408877" cy="434070"/>
          </a:xfrm>
          <a:prstGeom prst="snip1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</a:rPr>
              <a:t>Приезжев Вячеслав Борисович	папа	1968</a:t>
            </a:r>
          </a:p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</a:rPr>
              <a:t>Приезжев Николай Вячеславович	сын	1998</a:t>
            </a:r>
          </a:p>
        </p:txBody>
      </p:sp>
      <p:sp>
        <p:nvSpPr>
          <p:cNvPr id="15" name="Прямоугольник с одним вырезанным углом 14"/>
          <p:cNvSpPr/>
          <p:nvPr/>
        </p:nvSpPr>
        <p:spPr>
          <a:xfrm>
            <a:off x="285720" y="3714752"/>
            <a:ext cx="5408877" cy="434070"/>
          </a:xfrm>
          <a:prstGeom prst="snip1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</a:rPr>
              <a:t>Скачков Николай Борисович	папа 	1968</a:t>
            </a:r>
          </a:p>
          <a:p>
            <a:pPr>
              <a:lnSpc>
                <a:spcPct val="80000"/>
              </a:lnSpc>
            </a:pPr>
            <a:r>
              <a:rPr lang="en-US" sz="1400" dirty="0" smtClean="0">
                <a:solidFill>
                  <a:schemeClr val="bg1"/>
                </a:solidFill>
                <a:latin typeface="Arial Narrow" pitchFamily="34" charset="0"/>
              </a:rPr>
              <a:t>C</a:t>
            </a:r>
            <a:r>
              <a:rPr lang="ru-RU" sz="1400" dirty="0" err="1" smtClean="0">
                <a:solidFill>
                  <a:schemeClr val="bg1"/>
                </a:solidFill>
                <a:latin typeface="Arial Narrow" pitchFamily="34" charset="0"/>
              </a:rPr>
              <a:t>качкова</a:t>
            </a: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</a:rPr>
              <a:t> Анна Николаевна 	дочь 	1998</a:t>
            </a:r>
            <a:endParaRPr lang="ru-RU" sz="14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6" name="Прямоугольник с одним вырезанным углом 15"/>
          <p:cNvSpPr/>
          <p:nvPr/>
        </p:nvSpPr>
        <p:spPr>
          <a:xfrm>
            <a:off x="285720" y="5572141"/>
            <a:ext cx="5429288" cy="500065"/>
          </a:xfrm>
          <a:prstGeom prst="snip1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</a:rPr>
              <a:t>Чижов Михаил Владимирович	брат 	1979</a:t>
            </a:r>
          </a:p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</a:rPr>
              <a:t>Чижов Алексей Владимирович	брат 	1985</a:t>
            </a:r>
          </a:p>
        </p:txBody>
      </p:sp>
      <p:pic>
        <p:nvPicPr>
          <p:cNvPr id="3" name="Рисунок 2" descr="Family_pribylnakanikuly.jpg"/>
          <p:cNvPicPr>
            <a:picLocks noChangeAspect="1"/>
          </p:cNvPicPr>
          <p:nvPr/>
        </p:nvPicPr>
        <p:blipFill>
          <a:blip r:embed="rId2">
            <a:lum bright="9000"/>
          </a:blip>
          <a:stretch>
            <a:fillRect/>
          </a:stretch>
        </p:blipFill>
        <p:spPr>
          <a:xfrm>
            <a:off x="4643439" y="819636"/>
            <a:ext cx="4500562" cy="5914244"/>
          </a:xfrm>
          <a:prstGeom prst="rect">
            <a:avLst/>
          </a:prstGeom>
          <a:ln w="101600" cap="sq">
            <a:gradFill flip="none" rotWithShape="1">
              <a:gsLst>
                <a:gs pos="60000">
                  <a:srgbClr val="825600"/>
                </a:gs>
                <a:gs pos="13000">
                  <a:srgbClr val="FFA800"/>
                </a:gs>
                <a:gs pos="28000">
                  <a:srgbClr val="825600"/>
                </a:gs>
                <a:gs pos="42999">
                  <a:srgbClr val="FFA800"/>
                </a:gs>
                <a:gs pos="58000">
                  <a:srgbClr val="825600"/>
                </a:gs>
                <a:gs pos="72000">
                  <a:srgbClr val="FFA800"/>
                </a:gs>
                <a:gs pos="87000">
                  <a:srgbClr val="825600"/>
                </a:gs>
                <a:gs pos="100000">
                  <a:srgbClr val="FFA800"/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3786182" y="0"/>
            <a:ext cx="8535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/>
              <a:t>Год </a:t>
            </a:r>
          </a:p>
          <a:p>
            <a:pPr algn="ctr"/>
            <a:r>
              <a:rPr lang="ru-RU" sz="1400" dirty="0" smtClean="0"/>
              <a:t>выпуска</a:t>
            </a:r>
            <a:endParaRPr lang="ru-RU" sz="1400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8450064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1200" dirty="0" smtClean="0"/>
              <a:t>13</a:t>
            </a:r>
            <a:r>
              <a:rPr lang="en-US" sz="1200" dirty="0" smtClean="0"/>
              <a:t>.2</a:t>
            </a:r>
            <a:endParaRPr lang="ru-RU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1000" t="1000" r="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Вертикальный свиток 13"/>
          <p:cNvSpPr/>
          <p:nvPr/>
        </p:nvSpPr>
        <p:spPr>
          <a:xfrm>
            <a:off x="214282" y="-142900"/>
            <a:ext cx="3643338" cy="7000900"/>
          </a:xfrm>
          <a:prstGeom prst="verticalScroll">
            <a:avLst>
              <a:gd name="adj" fmla="val 4215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5278" tIns="32639" rIns="65278" bIns="32639" numCol="1" rtlCol="0" anchor="ctr"/>
          <a:lstStyle/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Кадышевский Владимир Георгиевич </a:t>
            </a:r>
            <a:endParaRPr lang="ru-RU" sz="800" dirty="0" smtClean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Логунов Анатолий Алексеевич</a:t>
            </a:r>
            <a:endParaRPr lang="ru-RU" sz="800" dirty="0" smtClean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Герштейн Семен Соломонович</a:t>
            </a:r>
            <a:endParaRPr lang="ru-RU" sz="800" dirty="0" smtClean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Акимов Юрий Константинович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Аксенов Виктор Лазаревич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Афанасьев Леонид Георгиевич 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Балагуров Анатолий Михайлович</a:t>
            </a:r>
          </a:p>
          <a:p>
            <a:pPr>
              <a:lnSpc>
                <a:spcPct val="90000"/>
              </a:lnSpc>
            </a:pPr>
            <a:r>
              <a:rPr lang="ru-RU" sz="800" dirty="0" err="1" smtClean="0">
                <a:latin typeface="Arial Narrow" pitchFamily="34" charset="0"/>
              </a:rPr>
              <a:t>Барбашов</a:t>
            </a:r>
            <a:r>
              <a:rPr lang="ru-RU" sz="800" dirty="0" smtClean="0">
                <a:latin typeface="Arial Narrow" pitchFamily="34" charset="0"/>
              </a:rPr>
              <a:t> Борис Михайлович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Бардин Дмитрий Юрьевич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Бедняков Вадим Александрович 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Белушкин Александр Владиславович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Беляев Владимир Борисович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Биленький Самоил Михелевич 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Боднарчук Виктор Иванович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Бунятов Степан Агаронович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Буров Валерий Васильевич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Васильев Борис Васильевич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Воронов Виктор Васильевич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Владимиров Алексей Александрович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Волков Владимир Владимирович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Гангрский Юрий Петрович 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Гердт Владимир Петрович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Гончаров Игорь Николаевич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Гончаров Сергей Антонович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Граменицкий Игорь Михайлович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Грибов Виталий Аркадьевич  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Докучаева Валентина Александровна 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Ефимов </a:t>
            </a:r>
            <a:r>
              <a:rPr lang="ru-RU" sz="800" dirty="0" err="1" smtClean="0">
                <a:latin typeface="Arial Narrow" pitchFamily="34" charset="0"/>
              </a:rPr>
              <a:t>Гарий</a:t>
            </a:r>
            <a:r>
              <a:rPr lang="ru-RU" sz="800" dirty="0" smtClean="0">
                <a:latin typeface="Arial Narrow" pitchFamily="34" charset="0"/>
              </a:rPr>
              <a:t> Владимирович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Займидорога Олег Антонович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Злоказов Виктор Борисович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Игнатович Владимир Казимович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Иродова Алла Вячеславовна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Катречко Сергей Леонидович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Киселев Михаил Алексеевич </a:t>
            </a:r>
          </a:p>
          <a:p>
            <a:pPr>
              <a:lnSpc>
                <a:spcPct val="90000"/>
              </a:lnSpc>
            </a:pPr>
            <a:r>
              <a:rPr lang="ru-RU" sz="800" dirty="0" err="1" smtClean="0">
                <a:latin typeface="Arial Narrow" pitchFamily="34" charset="0"/>
              </a:rPr>
              <a:t>Коломейцев</a:t>
            </a:r>
            <a:r>
              <a:rPr lang="ru-RU" sz="800" dirty="0" smtClean="0">
                <a:latin typeface="Arial Narrow" pitchFamily="34" charset="0"/>
              </a:rPr>
              <a:t> Александр Евгеньевич 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Комаров Владимир Иванович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Курбатов Владимир Сергеевич</a:t>
            </a:r>
          </a:p>
          <a:p>
            <a:pPr>
              <a:lnSpc>
                <a:spcPct val="90000"/>
              </a:lnSpc>
            </a:pPr>
            <a:r>
              <a:rPr lang="ru-RU" sz="800" dirty="0" err="1" smtClean="0">
                <a:latin typeface="Arial Narrow" pitchFamily="34" charset="0"/>
              </a:rPr>
              <a:t>Ломидзе</a:t>
            </a:r>
            <a:r>
              <a:rPr lang="ru-RU" sz="800" dirty="0" smtClean="0">
                <a:latin typeface="Arial Narrow" pitchFamily="34" charset="0"/>
              </a:rPr>
              <a:t> Валерий Лаврентьевич </a:t>
            </a:r>
          </a:p>
          <a:p>
            <a:pPr>
              <a:lnSpc>
                <a:spcPct val="90000"/>
              </a:lnSpc>
            </a:pPr>
            <a:r>
              <a:rPr lang="ru-RU" sz="800" dirty="0" err="1" smtClean="0">
                <a:latin typeface="Arial Narrow" pitchFamily="34" charset="0"/>
              </a:rPr>
              <a:t>Лонский</a:t>
            </a:r>
            <a:r>
              <a:rPr lang="ru-RU" sz="800" dirty="0" smtClean="0">
                <a:latin typeface="Arial Narrow" pitchFamily="34" charset="0"/>
              </a:rPr>
              <a:t> Эдуард Станиславович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Лукьянов Валерий Константинович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Мещеряков Владимир Алексеевич </a:t>
            </a:r>
          </a:p>
          <a:p>
            <a:pPr>
              <a:lnSpc>
                <a:spcPct val="90000"/>
              </a:lnSpc>
            </a:pPr>
            <a:r>
              <a:rPr lang="ru-RU" sz="800" dirty="0" err="1" smtClean="0">
                <a:latin typeface="Arial Narrow" pitchFamily="34" charset="0"/>
              </a:rPr>
              <a:t>Мир-касимов</a:t>
            </a:r>
            <a:r>
              <a:rPr lang="ru-RU" sz="800" dirty="0" smtClean="0">
                <a:latin typeface="Arial Narrow" pitchFamily="34" charset="0"/>
              </a:rPr>
              <a:t> </a:t>
            </a:r>
            <a:r>
              <a:rPr lang="ru-RU" sz="800" dirty="0" err="1" smtClean="0">
                <a:latin typeface="Arial Narrow" pitchFamily="34" charset="0"/>
              </a:rPr>
              <a:t>Руфат</a:t>
            </a:r>
            <a:r>
              <a:rPr lang="ru-RU" sz="800" dirty="0" smtClean="0">
                <a:latin typeface="Arial Narrow" pitchFamily="34" charset="0"/>
              </a:rPr>
              <a:t> </a:t>
            </a:r>
            <a:r>
              <a:rPr lang="ru-RU" sz="800" dirty="0" err="1" smtClean="0">
                <a:latin typeface="Arial Narrow" pitchFamily="34" charset="0"/>
              </a:rPr>
              <a:t>Мир-Ассадула</a:t>
            </a:r>
            <a:r>
              <a:rPr lang="ru-RU" sz="800" dirty="0" smtClean="0">
                <a:latin typeface="Arial Narrow" pitchFamily="34" charset="0"/>
              </a:rPr>
              <a:t> </a:t>
            </a:r>
            <a:r>
              <a:rPr lang="ru-RU" sz="800" dirty="0" err="1" smtClean="0">
                <a:latin typeface="Arial Narrow" pitchFamily="34" charset="0"/>
              </a:rPr>
              <a:t>оглы</a:t>
            </a:r>
            <a:endParaRPr lang="ru-RU" sz="800" dirty="0" smtClean="0">
              <a:latin typeface="Arial Narrow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Нестеренко Валентин Олегович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Нестеренко Владимир Валентинович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Никонов Эдуард Германович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Нефедов Юрий Анатольевич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Никитин Анатолий Николаевич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Никитин Владимир Алексеевич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Ольшевский Александр Григорьевич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Ольшевский Владимир Григорьевич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Ососков Геннадий Алексеевич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Пенионжкевич Юрий </a:t>
            </a:r>
            <a:r>
              <a:rPr lang="ru-RU" sz="800" dirty="0" err="1" smtClean="0">
                <a:latin typeface="Arial Narrow" pitchFamily="34" charset="0"/>
              </a:rPr>
              <a:t>Эрастович</a:t>
            </a:r>
            <a:endParaRPr lang="ru-RU" sz="800" dirty="0" smtClean="0">
              <a:latin typeface="Arial Narrow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Первушин Виктор Николаевич</a:t>
            </a:r>
          </a:p>
          <a:p>
            <a:pPr>
              <a:lnSpc>
                <a:spcPct val="90000"/>
              </a:lnSpc>
            </a:pPr>
            <a:r>
              <a:rPr lang="ru-RU" sz="800" dirty="0" err="1" smtClean="0">
                <a:latin typeface="Arial Narrow" pitchFamily="34" charset="0"/>
              </a:rPr>
              <a:t>Пиляр</a:t>
            </a:r>
            <a:r>
              <a:rPr lang="ru-RU" sz="800" dirty="0" smtClean="0">
                <a:latin typeface="Arial Narrow" pitchFamily="34" charset="0"/>
              </a:rPr>
              <a:t> Николай Николаевич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Плакида Николай  </a:t>
            </a:r>
            <a:r>
              <a:rPr lang="ru-RU" sz="800" dirty="0" err="1" smtClean="0">
                <a:latin typeface="Arial Narrow" pitchFamily="34" charset="0"/>
              </a:rPr>
              <a:t>Максимильянович</a:t>
            </a:r>
            <a:endParaRPr lang="ru-RU" sz="800" dirty="0" smtClean="0">
              <a:latin typeface="Arial Narrow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Попова Вера Михайловна 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Приезжев Вячеслав Борисович </a:t>
            </a:r>
          </a:p>
          <a:p>
            <a:pPr>
              <a:lnSpc>
                <a:spcPct val="90000"/>
              </a:lnSpc>
            </a:pPr>
            <a:r>
              <a:rPr lang="ru-RU" sz="800" dirty="0" err="1" smtClean="0">
                <a:latin typeface="Arial Narrow" pitchFamily="34" charset="0"/>
              </a:rPr>
              <a:t>Пузынин</a:t>
            </a:r>
            <a:r>
              <a:rPr lang="ru-RU" sz="800" dirty="0" smtClean="0">
                <a:latin typeface="Arial Narrow" pitchFamily="34" charset="0"/>
              </a:rPr>
              <a:t> Игорь Викторович</a:t>
            </a:r>
          </a:p>
          <a:p>
            <a:pPr>
              <a:lnSpc>
                <a:spcPct val="90000"/>
              </a:lnSpc>
            </a:pPr>
            <a:r>
              <a:rPr lang="ru-RU" sz="800" dirty="0" err="1" smtClean="0">
                <a:latin typeface="Arial Narrow" pitchFamily="34" charset="0"/>
              </a:rPr>
              <a:t>Савенко</a:t>
            </a:r>
            <a:r>
              <a:rPr lang="ru-RU" sz="800" dirty="0" smtClean="0">
                <a:latin typeface="Arial Narrow" pitchFamily="34" charset="0"/>
              </a:rPr>
              <a:t> Борис Николаевич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Савин Игорь Алексеевич</a:t>
            </a:r>
          </a:p>
          <a:p>
            <a:pPr>
              <a:lnSpc>
                <a:spcPct val="90000"/>
              </a:lnSpc>
            </a:pPr>
            <a:r>
              <a:rPr lang="ru-RU" sz="800" dirty="0" smtClean="0">
                <a:latin typeface="Arial Narrow" pitchFamily="34" charset="0"/>
              </a:rPr>
              <a:t>Сапожников Михаил Григорьевич</a:t>
            </a:r>
          </a:p>
        </p:txBody>
      </p:sp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58</a:t>
            </a:fld>
            <a:endParaRPr lang="ru-RU" dirty="0"/>
          </a:p>
        </p:txBody>
      </p:sp>
      <p:pic>
        <p:nvPicPr>
          <p:cNvPr id="20" name="Рисунок 19" descr="VERNOV_BLOHINCEV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45174">
            <a:off x="3535473" y="-593890"/>
            <a:ext cx="3365829" cy="3000396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5143504" y="2"/>
            <a:ext cx="3786213" cy="5204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r>
              <a:rPr lang="ru-RU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Наши преподаватели</a:t>
            </a:r>
          </a:p>
        </p:txBody>
      </p:sp>
      <p:pic>
        <p:nvPicPr>
          <p:cNvPr id="11" name="Рисунок 10" descr="VERNOV_BLOHINCEV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86050" y="3143248"/>
            <a:ext cx="1143007" cy="1718322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0" name="Рисунок 9" descr="VERNOV_BLOHINCEV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8149">
            <a:off x="3752335" y="5542996"/>
            <a:ext cx="1217633" cy="1279336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sp>
        <p:nvSpPr>
          <p:cNvPr id="15" name="Скругленный прямоугольник 14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smtClean="0"/>
              <a:t>B.1</a:t>
            </a:r>
            <a:endParaRPr lang="ru-RU" sz="1200" dirty="0"/>
          </a:p>
        </p:txBody>
      </p:sp>
      <p:pic>
        <p:nvPicPr>
          <p:cNvPr id="26" name="Рисунок 25" descr="VERNOV_BLOHINCEV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264" y="571480"/>
            <a:ext cx="977272" cy="1357322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32" name="Рисунок 31" descr="VERNOV_BLOHINCEV.b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8082" y="571480"/>
            <a:ext cx="964413" cy="1285884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33" name="Рисунок 32" descr="VERNOV_BLOHINCEV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65545" y="1857364"/>
            <a:ext cx="858327" cy="1285884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35" name="Рисунок 34" descr="VERNOV_BLOHINCEV.bmp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57620" y="1857364"/>
            <a:ext cx="835921" cy="1120135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37" name="Рисунок 36" descr="VERNOV_BLOHINCEV.bmp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3570" y="1720694"/>
            <a:ext cx="1052854" cy="1248517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38" name="Рисунок 37" descr="VERNOV_BLOHINCEV.bmp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39643" y="1714488"/>
            <a:ext cx="985474" cy="1200106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39" name="Рисунок 38" descr="VERNOV_BLOHINCEV.bmp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643834" y="1714488"/>
            <a:ext cx="1052854" cy="1403805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41" name="Рисунок 40" descr="VERNOV_BLOHINCEV.bmp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00760" y="5562180"/>
            <a:ext cx="1052854" cy="129582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42" name="Рисунок 41" descr="VERNOV_BLOHINCEV.bmp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29058" y="3071810"/>
            <a:ext cx="1069859" cy="1570054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43" name="Рисунок 42" descr="VERNOV_BLOHINCEV.bmp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14876" y="3071810"/>
            <a:ext cx="1052854" cy="1260151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44" name="Рисунок 43" descr="VERNOV_BLOHINCEV.bmp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43570" y="3000372"/>
            <a:ext cx="1052854" cy="1183296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45" name="Рисунок 44" descr="VERNOV_BLOHINCEV.bmp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15008" y="4286256"/>
            <a:ext cx="1052854" cy="1242367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46" name="Рисунок 45" descr="VERNOV_BLOHINCEV.bmp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91146" y="4857760"/>
            <a:ext cx="1052854" cy="1052854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47" name="Рисунок 46" descr="VERNOV_BLOHINCEV.bmp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2714612" y="5357826"/>
            <a:ext cx="964413" cy="1285884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48" name="Рисунок 47" descr="VERNOV_BLOHINCEV.bmp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500430" y="4357694"/>
            <a:ext cx="1052854" cy="1052854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54" name="Рисунок 53" descr="VERNOV_BLOHINCEV.bmp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43438" y="4357694"/>
            <a:ext cx="1034198" cy="1285884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55" name="Рисунок 54" descr="VERNOV_BLOHINCEV.bmp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072330" y="4929198"/>
            <a:ext cx="994416" cy="1285883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56" name="Рисунок 55" descr="VERNOV_BLOHINCEV.bmp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715140" y="3000372"/>
            <a:ext cx="1214446" cy="1874975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57" name="Рисунок 56" descr="VERNOV_BLOHINCEV.bmp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907264" y="3000372"/>
            <a:ext cx="1236736" cy="1797636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9" name="Рисунок 28" descr="VERNOV_BLOHINCEV.bmp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786314" y="1859454"/>
            <a:ext cx="835921" cy="1115954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40" name="Рисунок 39" descr="VERNOV_BLOHINCEV.bmp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072066" y="5606306"/>
            <a:ext cx="951288" cy="1251694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т11_Сапожников_М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6" y="5158933"/>
            <a:ext cx="1322231" cy="1699067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4" name="Вертикальный свиток 13"/>
          <p:cNvSpPr/>
          <p:nvPr/>
        </p:nvSpPr>
        <p:spPr>
          <a:xfrm>
            <a:off x="0" y="928670"/>
            <a:ext cx="3857620" cy="4857784"/>
          </a:xfrm>
          <a:prstGeom prst="verticalScroll">
            <a:avLst>
              <a:gd name="adj" fmla="val 4215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5278" tIns="32639" rIns="65278" bIns="32639" numCol="1" rtlCol="0" anchor="ctr"/>
          <a:lstStyle/>
          <a:p>
            <a:pPr>
              <a:lnSpc>
                <a:spcPct val="90000"/>
              </a:lnSpc>
            </a:pPr>
            <a:r>
              <a:rPr lang="ru-RU" sz="1000" dirty="0" smtClean="0">
                <a:latin typeface="Arial Narrow" pitchFamily="34" charset="0"/>
              </a:rPr>
              <a:t>Сердюк Игорь Николаевич</a:t>
            </a:r>
          </a:p>
          <a:p>
            <a:pPr>
              <a:lnSpc>
                <a:spcPct val="90000"/>
              </a:lnSpc>
            </a:pPr>
            <a:r>
              <a:rPr lang="ru-RU" sz="1000" dirty="0" smtClean="0">
                <a:latin typeface="Arial Narrow" pitchFamily="34" charset="0"/>
              </a:rPr>
              <a:t>Сиколенко Вадим Витальевич</a:t>
            </a:r>
          </a:p>
          <a:p>
            <a:pPr>
              <a:lnSpc>
                <a:spcPct val="90000"/>
              </a:lnSpc>
            </a:pPr>
            <a:r>
              <a:rPr lang="ru-RU" sz="1000" dirty="0" smtClean="0">
                <a:latin typeface="Arial Narrow" pitchFamily="34" charset="0"/>
              </a:rPr>
              <a:t>Скачков Николай Борисович</a:t>
            </a:r>
          </a:p>
          <a:p>
            <a:pPr>
              <a:lnSpc>
                <a:spcPct val="90000"/>
              </a:lnSpc>
            </a:pPr>
            <a:r>
              <a:rPr lang="ru-RU" sz="1000" dirty="0" smtClean="0">
                <a:latin typeface="Arial Narrow" pitchFamily="34" charset="0"/>
              </a:rPr>
              <a:t>Ской Вадим Рудольфович</a:t>
            </a:r>
          </a:p>
          <a:p>
            <a:pPr>
              <a:lnSpc>
                <a:spcPct val="90000"/>
              </a:lnSpc>
            </a:pPr>
            <a:r>
              <a:rPr lang="ru-RU" sz="1000" dirty="0" smtClean="0">
                <a:latin typeface="Arial Narrow" pitchFamily="34" charset="0"/>
              </a:rPr>
              <a:t>Строковский Евгений Афанасьевич</a:t>
            </a:r>
          </a:p>
          <a:p>
            <a:pPr>
              <a:lnSpc>
                <a:spcPct val="90000"/>
              </a:lnSpc>
            </a:pPr>
            <a:r>
              <a:rPr lang="ru-RU" sz="1000" dirty="0" smtClean="0">
                <a:latin typeface="Arial Narrow" pitchFamily="34" charset="0"/>
              </a:rPr>
              <a:t>Тер-Акопьян Гурген </a:t>
            </a:r>
            <a:r>
              <a:rPr lang="ru-RU" sz="1000" dirty="0" err="1" smtClean="0">
                <a:latin typeface="Arial Narrow" pitchFamily="34" charset="0"/>
              </a:rPr>
              <a:t>Мкртычевич</a:t>
            </a:r>
            <a:endParaRPr lang="ru-RU" sz="1000" dirty="0" smtClean="0">
              <a:latin typeface="Arial Narrow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000" dirty="0" smtClean="0">
                <a:latin typeface="Arial Narrow" pitchFamily="34" charset="0"/>
              </a:rPr>
              <a:t>Теряев Олег Валерианович</a:t>
            </a:r>
          </a:p>
          <a:p>
            <a:pPr>
              <a:lnSpc>
                <a:spcPct val="90000"/>
              </a:lnSpc>
            </a:pPr>
            <a:r>
              <a:rPr lang="ru-RU" sz="1000" dirty="0" smtClean="0">
                <a:latin typeface="Arial Narrow" pitchFamily="34" charset="0"/>
              </a:rPr>
              <a:t>Трусов Сергей Вениаминович</a:t>
            </a:r>
          </a:p>
          <a:p>
            <a:pPr>
              <a:lnSpc>
                <a:spcPct val="90000"/>
              </a:lnSpc>
            </a:pPr>
            <a:r>
              <a:rPr lang="ru-RU" sz="1000" dirty="0" smtClean="0">
                <a:latin typeface="Arial Narrow" pitchFamily="34" charset="0"/>
              </a:rPr>
              <a:t>Тютюнников Сергей Иванович</a:t>
            </a:r>
          </a:p>
          <a:p>
            <a:pPr>
              <a:lnSpc>
                <a:spcPct val="90000"/>
              </a:lnSpc>
            </a:pPr>
            <a:r>
              <a:rPr lang="ru-RU" sz="1000" dirty="0" smtClean="0">
                <a:latin typeface="Arial Narrow" pitchFamily="34" charset="0"/>
              </a:rPr>
              <a:t>Узиков Юрий Николаевич</a:t>
            </a:r>
          </a:p>
          <a:p>
            <a:pPr>
              <a:lnSpc>
                <a:spcPct val="90000"/>
              </a:lnSpc>
            </a:pPr>
            <a:r>
              <a:rPr lang="ru-RU" sz="1000" dirty="0" err="1" smtClean="0">
                <a:latin typeface="Arial Narrow" pitchFamily="34" charset="0"/>
              </a:rPr>
              <a:t>Фаустов</a:t>
            </a:r>
            <a:r>
              <a:rPr lang="ru-RU" sz="1000" dirty="0" smtClean="0">
                <a:latin typeface="Arial Narrow" pitchFamily="34" charset="0"/>
              </a:rPr>
              <a:t> Рудольф Николаевич  </a:t>
            </a:r>
          </a:p>
          <a:p>
            <a:pPr>
              <a:lnSpc>
                <a:spcPct val="90000"/>
              </a:lnSpc>
            </a:pPr>
            <a:r>
              <a:rPr lang="ru-RU" sz="1000" dirty="0" smtClean="0">
                <a:latin typeface="Arial Narrow" pitchFamily="34" charset="0"/>
              </a:rPr>
              <a:t>Фоминых Владимир Иванович</a:t>
            </a:r>
          </a:p>
          <a:p>
            <a:pPr>
              <a:lnSpc>
                <a:spcPct val="90000"/>
              </a:lnSpc>
            </a:pPr>
            <a:r>
              <a:rPr lang="ru-RU" sz="1000" dirty="0" err="1" smtClean="0">
                <a:latin typeface="Arial Narrow" pitchFamily="34" charset="0"/>
              </a:rPr>
              <a:t>Фотина</a:t>
            </a:r>
            <a:r>
              <a:rPr lang="ru-RU" sz="1000" dirty="0" smtClean="0">
                <a:latin typeface="Arial Narrow" pitchFamily="34" charset="0"/>
              </a:rPr>
              <a:t> Ольга </a:t>
            </a:r>
            <a:r>
              <a:rPr lang="ru-RU" sz="1000" dirty="0" err="1" smtClean="0">
                <a:latin typeface="Arial Narrow" pitchFamily="34" charset="0"/>
              </a:rPr>
              <a:t>Владиленовна</a:t>
            </a:r>
            <a:r>
              <a:rPr lang="ru-RU" sz="1000" dirty="0" smtClean="0">
                <a:latin typeface="Arial Narrow" pitchFamily="34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ru-RU" sz="1000" dirty="0" smtClean="0">
                <a:latin typeface="Arial Narrow" pitchFamily="34" charset="0"/>
              </a:rPr>
              <a:t>Франк Александр Ильич</a:t>
            </a:r>
          </a:p>
          <a:p>
            <a:pPr>
              <a:lnSpc>
                <a:spcPct val="90000"/>
              </a:lnSpc>
            </a:pPr>
            <a:r>
              <a:rPr lang="ru-RU" sz="1000" dirty="0" smtClean="0">
                <a:latin typeface="Arial Narrow" pitchFamily="34" charset="0"/>
              </a:rPr>
              <a:t>Фронтасьева Марина Владимировна </a:t>
            </a:r>
          </a:p>
          <a:p>
            <a:pPr>
              <a:lnSpc>
                <a:spcPct val="90000"/>
              </a:lnSpc>
            </a:pPr>
            <a:r>
              <a:rPr lang="ru-RU" sz="1000" dirty="0" smtClean="0">
                <a:latin typeface="Arial Narrow" pitchFamily="34" charset="0"/>
              </a:rPr>
              <a:t>Фурсаев Дмитрий Владимирович</a:t>
            </a:r>
          </a:p>
          <a:p>
            <a:pPr>
              <a:lnSpc>
                <a:spcPct val="90000"/>
              </a:lnSpc>
            </a:pPr>
            <a:r>
              <a:rPr lang="ru-RU" sz="1000" dirty="0" smtClean="0">
                <a:latin typeface="Arial Narrow" pitchFamily="34" charset="0"/>
              </a:rPr>
              <a:t>Цупко-Ситников Всеволод Михайлович</a:t>
            </a:r>
          </a:p>
          <a:p>
            <a:pPr>
              <a:lnSpc>
                <a:spcPct val="90000"/>
              </a:lnSpc>
            </a:pPr>
            <a:r>
              <a:rPr lang="ru-RU" sz="1000" dirty="0" smtClean="0">
                <a:latin typeface="Arial Narrow" pitchFamily="34" charset="0"/>
              </a:rPr>
              <a:t>Цыганов Эдуард Николаевич </a:t>
            </a:r>
          </a:p>
          <a:p>
            <a:pPr>
              <a:lnSpc>
                <a:spcPct val="90000"/>
              </a:lnSpc>
            </a:pPr>
            <a:r>
              <a:rPr lang="ru-RU" sz="1000" dirty="0" smtClean="0">
                <a:latin typeface="Arial Narrow" pitchFamily="34" charset="0"/>
              </a:rPr>
              <a:t>Шахматов Владимир Сергеевич</a:t>
            </a:r>
          </a:p>
          <a:p>
            <a:pPr>
              <a:lnSpc>
                <a:spcPct val="90000"/>
              </a:lnSpc>
            </a:pPr>
            <a:r>
              <a:rPr lang="ru-RU" sz="1000" dirty="0" err="1" smtClean="0">
                <a:latin typeface="Arial Narrow" pitchFamily="34" charset="0"/>
              </a:rPr>
              <a:t>Ширикова</a:t>
            </a:r>
            <a:r>
              <a:rPr lang="ru-RU" sz="1000" dirty="0" smtClean="0">
                <a:latin typeface="Arial Narrow" pitchFamily="34" charset="0"/>
              </a:rPr>
              <a:t> Нелли </a:t>
            </a:r>
            <a:r>
              <a:rPr lang="ru-RU" sz="1000" dirty="0" err="1" smtClean="0">
                <a:latin typeface="Arial Narrow" pitchFamily="34" charset="0"/>
              </a:rPr>
              <a:t>Юльяновна</a:t>
            </a:r>
            <a:endParaRPr lang="ru-RU" sz="1000" dirty="0" smtClean="0">
              <a:latin typeface="Arial Narrow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000" dirty="0" err="1" smtClean="0">
                <a:latin typeface="Arial Narrow" pitchFamily="34" charset="0"/>
              </a:rPr>
              <a:t>Штань</a:t>
            </a:r>
            <a:r>
              <a:rPr lang="ru-RU" sz="1000" dirty="0" smtClean="0">
                <a:latin typeface="Arial Narrow" pitchFamily="34" charset="0"/>
              </a:rPr>
              <a:t> Иван Иванович</a:t>
            </a:r>
          </a:p>
        </p:txBody>
      </p:sp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59</a:t>
            </a:fld>
            <a:endParaRPr lang="ru-RU" dirty="0"/>
          </a:p>
        </p:txBody>
      </p:sp>
      <p:pic>
        <p:nvPicPr>
          <p:cNvPr id="20" name="Рисунок 19" descr="VERNOV_BLOHINCEV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45174">
            <a:off x="3535473" y="-593890"/>
            <a:ext cx="3365829" cy="3000396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5143504" y="2"/>
            <a:ext cx="3786213" cy="5204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r>
              <a:rPr lang="ru-RU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Наши преподаватели</a:t>
            </a:r>
          </a:p>
        </p:txBody>
      </p:sp>
      <p:pic>
        <p:nvPicPr>
          <p:cNvPr id="16" name="Рисунок 15" descr="VERNOV_BLOHINCEV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68" y="3571876"/>
            <a:ext cx="1295940" cy="1983582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3" name="Рисунок 12" descr="VERNOV_BLOHINCEV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4678" y="5214950"/>
            <a:ext cx="1596700" cy="2348087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7" name="Рисунок 16" descr="VERNOV_BLOHINCEV.b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8" y="3643314"/>
            <a:ext cx="1289550" cy="1298536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1" name="Рисунок 20" descr="VERNOV_BLOHINCEV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43617" y="2071678"/>
            <a:ext cx="1052854" cy="1403806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3" name="Рисунок 22" descr="VERNOV_BLOHINCEV.bmp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971915" y="2071678"/>
            <a:ext cx="1179052" cy="1454877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sp>
        <p:nvSpPr>
          <p:cNvPr id="15" name="Скругленный прямоугольник 14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smtClean="0"/>
              <a:t>B.1</a:t>
            </a:r>
            <a:endParaRPr lang="ru-RU" sz="1200" dirty="0"/>
          </a:p>
        </p:txBody>
      </p:sp>
      <p:pic>
        <p:nvPicPr>
          <p:cNvPr id="24" name="Рисунок 23" descr="VERNOV_BLOHINCEV.bmp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72443" y="1928802"/>
            <a:ext cx="1171557" cy="1403805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7" name="Рисунок 26" descr="VERNOV_BLOHINCEV.bmp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929454" y="571480"/>
            <a:ext cx="895283" cy="1403805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31" name="Рисунок 30" descr="VERNOV_BLOHINCEV.bmp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2774" y="3714752"/>
            <a:ext cx="935870" cy="1403805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6" name="Рисунок 25" descr="VERNOV_BLOHINCEV.bmp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72047" y="2080891"/>
            <a:ext cx="1179052" cy="143645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32" name="Рисунок 31" descr="VERNOV_BLOHINCEV.bmp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43749" y="2071678"/>
            <a:ext cx="1026451" cy="1285884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33" name="Рисунок 32" descr="VERNOV_BLOHINCEV.bmp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428992" y="3739109"/>
            <a:ext cx="1000133" cy="1145451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2" name="Рисунок 21" descr="VERNOV_BLOHINCEV.bmp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214678" y="2428868"/>
            <a:ext cx="895283" cy="1085945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т11_Сапожников_М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54807">
            <a:off x="3714915" y="1760648"/>
            <a:ext cx="1368931" cy="2058544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60</a:t>
            </a:fld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071934" y="2"/>
            <a:ext cx="5072066" cy="17144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Руководители и кураторы студенческих практик и школ;  руководители дипломных и аспирантских работ; 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smtClean="0"/>
              <a:t>B.1</a:t>
            </a:r>
            <a:endParaRPr lang="ru-RU" sz="1200" dirty="0"/>
          </a:p>
        </p:txBody>
      </p:sp>
      <p:sp>
        <p:nvSpPr>
          <p:cNvPr id="35" name="Вертикальный свиток 34"/>
          <p:cNvSpPr/>
          <p:nvPr/>
        </p:nvSpPr>
        <p:spPr>
          <a:xfrm>
            <a:off x="0" y="0"/>
            <a:ext cx="3786182" cy="6572272"/>
          </a:xfrm>
          <a:prstGeom prst="verticalScroll">
            <a:avLst>
              <a:gd name="adj" fmla="val 4215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5278" tIns="32639" rIns="65278" bIns="32639" numCol="1" rtlCol="0" anchor="ctr"/>
          <a:lstStyle/>
          <a:p>
            <a:endParaRPr lang="ru-RU" sz="1400" dirty="0" smtClean="0"/>
          </a:p>
          <a:p>
            <a:r>
              <a:rPr lang="ru-RU" sz="1400" dirty="0" smtClean="0"/>
              <a:t>Анфимов Николай Владимирович</a:t>
            </a:r>
          </a:p>
          <a:p>
            <a:r>
              <a:rPr lang="ru-RU" sz="1400" dirty="0" smtClean="0"/>
              <a:t>Бедняков Вадим Александрович</a:t>
            </a:r>
          </a:p>
          <a:p>
            <a:r>
              <a:rPr lang="ru-RU" sz="1400" dirty="0" err="1" smtClean="0"/>
              <a:t>Боднарчук</a:t>
            </a:r>
            <a:r>
              <a:rPr lang="ru-RU" sz="1400" dirty="0" smtClean="0"/>
              <a:t> Виктор Иванович</a:t>
            </a:r>
          </a:p>
          <a:p>
            <a:r>
              <a:rPr lang="ru-RU" sz="1400" dirty="0" err="1" smtClean="0"/>
              <a:t>Борейко</a:t>
            </a:r>
            <a:r>
              <a:rPr lang="ru-RU" sz="1400" dirty="0" smtClean="0"/>
              <a:t> Алла Владимировна</a:t>
            </a:r>
          </a:p>
          <a:p>
            <a:r>
              <a:rPr lang="ru-RU" sz="1400" dirty="0" smtClean="0"/>
              <a:t>Буров Валерий Васильевич</a:t>
            </a:r>
          </a:p>
          <a:p>
            <a:r>
              <a:rPr lang="ru-RU" sz="1400" dirty="0" err="1" smtClean="0"/>
              <a:t>Бутенко</a:t>
            </a:r>
            <a:r>
              <a:rPr lang="ru-RU" sz="1400" dirty="0" smtClean="0"/>
              <a:t> Андрей Валерьевич</a:t>
            </a:r>
          </a:p>
          <a:p>
            <a:r>
              <a:rPr lang="ru-RU" sz="1400" dirty="0" smtClean="0"/>
              <a:t>Говорун Раиса Дмитриевна</a:t>
            </a:r>
          </a:p>
          <a:p>
            <a:r>
              <a:rPr lang="ru-RU" sz="1400" dirty="0" smtClean="0"/>
              <a:t>Головатюк Вячеслав Михайлович</a:t>
            </a:r>
          </a:p>
          <a:p>
            <a:r>
              <a:rPr lang="ru-RU" sz="1400" dirty="0" smtClean="0"/>
              <a:t>Зарубин Павел Игоревич</a:t>
            </a:r>
          </a:p>
          <a:p>
            <a:r>
              <a:rPr lang="ru-RU" sz="1400" dirty="0" err="1" smtClean="0"/>
              <a:t>Кекелидзе</a:t>
            </a:r>
            <a:r>
              <a:rPr lang="ru-RU" sz="1400" dirty="0" smtClean="0"/>
              <a:t> Владимир Дмитриевич </a:t>
            </a:r>
          </a:p>
          <a:p>
            <a:r>
              <a:rPr lang="ru-RU" sz="1400" dirty="0" err="1" smtClean="0"/>
              <a:t>Колтовая</a:t>
            </a:r>
            <a:r>
              <a:rPr lang="ru-RU" sz="1400" dirty="0" smtClean="0"/>
              <a:t> Наталия Алексеевна</a:t>
            </a:r>
          </a:p>
          <a:p>
            <a:r>
              <a:rPr lang="ru-RU" sz="1400" dirty="0" err="1" smtClean="0"/>
              <a:t>Кошлань</a:t>
            </a:r>
            <a:r>
              <a:rPr lang="ru-RU" sz="1400" dirty="0" smtClean="0"/>
              <a:t> Игорь Алексеевич</a:t>
            </a:r>
          </a:p>
          <a:p>
            <a:r>
              <a:rPr lang="ru-RU" sz="1400" dirty="0" err="1" smtClean="0"/>
              <a:t>Кошлань</a:t>
            </a:r>
            <a:r>
              <a:rPr lang="ru-RU" sz="1400" dirty="0" smtClean="0"/>
              <a:t> Наталия Владимировна </a:t>
            </a:r>
          </a:p>
          <a:p>
            <a:r>
              <a:rPr lang="ru-RU" sz="1400" dirty="0" smtClean="0"/>
              <a:t>Красавин Евгений Александрович</a:t>
            </a:r>
          </a:p>
          <a:p>
            <a:r>
              <a:rPr lang="ru-RU" sz="1400" dirty="0" smtClean="0"/>
              <a:t>Красноперов Алексей Владимирович</a:t>
            </a:r>
          </a:p>
          <a:p>
            <a:r>
              <a:rPr lang="ru-RU" sz="1400" dirty="0" err="1" smtClean="0"/>
              <a:t>Крумштейн</a:t>
            </a:r>
            <a:r>
              <a:rPr lang="ru-RU" sz="1400" dirty="0" smtClean="0"/>
              <a:t> Зиновий Владимирович</a:t>
            </a:r>
          </a:p>
          <a:p>
            <a:r>
              <a:rPr lang="ru-RU" sz="1400" dirty="0" smtClean="0"/>
              <a:t>Куклин Александр Иванович</a:t>
            </a:r>
          </a:p>
          <a:p>
            <a:r>
              <a:rPr lang="ru-RU" sz="1400" dirty="0" smtClean="0"/>
              <a:t>Куликов Анатолий Владимирович</a:t>
            </a:r>
          </a:p>
          <a:p>
            <a:r>
              <a:rPr lang="ru-RU" sz="1400" dirty="0" smtClean="0"/>
              <a:t>Малахов Александр Иванович</a:t>
            </a:r>
          </a:p>
          <a:p>
            <a:r>
              <a:rPr lang="ru-RU" sz="1400" dirty="0" err="1" smtClean="0"/>
              <a:t>Мицын</a:t>
            </a:r>
            <a:r>
              <a:rPr lang="ru-RU" sz="1400" dirty="0" smtClean="0"/>
              <a:t> Геннадий Валентинович</a:t>
            </a:r>
          </a:p>
          <a:p>
            <a:r>
              <a:rPr lang="ru-RU" sz="1400" dirty="0" err="1" smtClean="0"/>
              <a:t>Неделько</a:t>
            </a:r>
            <a:r>
              <a:rPr lang="ru-RU" sz="1400" dirty="0" smtClean="0"/>
              <a:t> Сергей Николаевич</a:t>
            </a:r>
          </a:p>
          <a:p>
            <a:r>
              <a:rPr lang="ru-RU" sz="1400" dirty="0" err="1" smtClean="0"/>
              <a:t>Панебратцев</a:t>
            </a:r>
            <a:r>
              <a:rPr lang="ru-RU" sz="1400" dirty="0" smtClean="0"/>
              <a:t> Юрий Анатольевич</a:t>
            </a:r>
          </a:p>
          <a:p>
            <a:r>
              <a:rPr lang="ru-RU" sz="1400" dirty="0" smtClean="0"/>
              <a:t>Плеханов Евгений Борисович</a:t>
            </a:r>
          </a:p>
          <a:p>
            <a:r>
              <a:rPr lang="ru-RU" sz="1400" dirty="0" err="1" smtClean="0"/>
              <a:t>Повторейко</a:t>
            </a:r>
            <a:r>
              <a:rPr lang="ru-RU" sz="1400" dirty="0" smtClean="0"/>
              <a:t> Анатолий </a:t>
            </a:r>
            <a:r>
              <a:rPr lang="ru-RU" sz="1400" dirty="0" err="1" smtClean="0"/>
              <a:t>Арсентьевич</a:t>
            </a:r>
            <a:r>
              <a:rPr lang="ru-RU" sz="1400" dirty="0" smtClean="0"/>
              <a:t> </a:t>
            </a:r>
          </a:p>
          <a:p>
            <a:r>
              <a:rPr lang="ru-RU" sz="1400" dirty="0" err="1" smtClean="0"/>
              <a:t>Попеко</a:t>
            </a:r>
            <a:r>
              <a:rPr lang="ru-RU" sz="1400" dirty="0" smtClean="0"/>
              <a:t> Андрей Георгиевич</a:t>
            </a:r>
          </a:p>
          <a:p>
            <a:r>
              <a:rPr lang="ru-RU" sz="1400" dirty="0" smtClean="0"/>
              <a:t>Рябова Наталия Юрьевна</a:t>
            </a:r>
          </a:p>
          <a:p>
            <a:r>
              <a:rPr lang="ru-RU" sz="1400" dirty="0" err="1" smtClean="0"/>
              <a:t>Хайдуков</a:t>
            </a:r>
            <a:r>
              <a:rPr lang="ru-RU" sz="1400" dirty="0" smtClean="0"/>
              <a:t> Юрий Николаевич</a:t>
            </a:r>
          </a:p>
          <a:p>
            <a:r>
              <a:rPr lang="ru-RU" sz="1400" dirty="0" smtClean="0"/>
              <a:t>Юдин Иван Павлович</a:t>
            </a:r>
          </a:p>
        </p:txBody>
      </p:sp>
      <p:pic>
        <p:nvPicPr>
          <p:cNvPr id="37" name="Рисунок 36" descr="т11_Сапожников_М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19617">
            <a:off x="7685530" y="1863482"/>
            <a:ext cx="1368931" cy="1554399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 descr="т11_Сапожников_М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0" y="1857364"/>
            <a:ext cx="1253547" cy="1554399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 descr="т11_Сапожников_М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19617">
            <a:off x="7741483" y="3562168"/>
            <a:ext cx="1116172" cy="1672168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 descr="т11_Сапожников_М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9388" y="1785926"/>
            <a:ext cx="1050474" cy="1388453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 descr="т11_Сапожников_М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419617">
            <a:off x="6440779" y="3567336"/>
            <a:ext cx="1186417" cy="1433033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 descr="т11_Сапожников_М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400051">
            <a:off x="4327039" y="3878067"/>
            <a:ext cx="1261390" cy="1466366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13" descr="т11_Сапожников_М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9388" y="4929198"/>
            <a:ext cx="1011708" cy="1541909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6" name="Рисунок 15" descr="т11_Сапожников_М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367712">
            <a:off x="3755445" y="5396457"/>
            <a:ext cx="1186417" cy="1245737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7" name="Рисунок 16" descr="т11_Сапожников_М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51096">
            <a:off x="5161395" y="5128229"/>
            <a:ext cx="1104864" cy="1534534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Вертикальный свиток 13"/>
          <p:cNvSpPr/>
          <p:nvPr/>
        </p:nvSpPr>
        <p:spPr>
          <a:xfrm>
            <a:off x="0" y="285728"/>
            <a:ext cx="4214810" cy="4143404"/>
          </a:xfrm>
          <a:prstGeom prst="verticalScroll">
            <a:avLst>
              <a:gd name="adj" fmla="val 4215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5278" tIns="32639" rIns="65278" bIns="32639" numCol="1" rtlCol="0" anchor="ctr"/>
          <a:lstStyle/>
          <a:p>
            <a:r>
              <a:rPr lang="ru-RU" sz="1600" dirty="0" smtClean="0"/>
              <a:t>Авдеев Михаил Васильевич</a:t>
            </a:r>
          </a:p>
          <a:p>
            <a:r>
              <a:rPr lang="ru-RU" sz="1600" dirty="0" smtClean="0"/>
              <a:t>Белотелов Иван Иванович</a:t>
            </a:r>
          </a:p>
          <a:p>
            <a:r>
              <a:rPr lang="ru-RU" sz="1600" dirty="0" smtClean="0"/>
              <a:t>Докукин Максим  Евгеньевич</a:t>
            </a:r>
          </a:p>
          <a:p>
            <a:r>
              <a:rPr lang="ru-RU" sz="1600" dirty="0" smtClean="0"/>
              <a:t>Ковалев Юрий Сергеевич</a:t>
            </a:r>
          </a:p>
          <a:p>
            <a:r>
              <a:rPr lang="ru-RU" sz="1600" dirty="0" smtClean="0"/>
              <a:t>Леонтьев Владимир Викторович</a:t>
            </a:r>
          </a:p>
          <a:p>
            <a:r>
              <a:rPr lang="ru-RU" sz="1600" dirty="0" smtClean="0"/>
              <a:t>Макаренко Татьяна Михайловна</a:t>
            </a:r>
          </a:p>
          <a:p>
            <a:r>
              <a:rPr lang="ru-RU" sz="1600" dirty="0" smtClean="0"/>
              <a:t>Наумов Дмитрий Вадимович</a:t>
            </a:r>
          </a:p>
          <a:p>
            <a:r>
              <a:rPr lang="ru-RU" sz="1600" dirty="0" smtClean="0"/>
              <a:t>Порохова Александра Владимировна</a:t>
            </a:r>
          </a:p>
          <a:p>
            <a:r>
              <a:rPr lang="ru-RU" sz="1600" dirty="0" smtClean="0"/>
              <a:t>Проглядо Вячеслав Витальевич</a:t>
            </a:r>
          </a:p>
          <a:p>
            <a:r>
              <a:rPr lang="ru-RU" sz="1600" dirty="0" smtClean="0"/>
              <a:t>Тропин Тимур Васильевич</a:t>
            </a:r>
          </a:p>
          <a:p>
            <a:r>
              <a:rPr lang="ru-RU" sz="1600" dirty="0" smtClean="0"/>
              <a:t>Хайдуков  Юрий Николаевич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smtClean="0"/>
              <a:t>B.</a:t>
            </a:r>
            <a:r>
              <a:rPr lang="ru-RU" sz="1200" dirty="0" smtClean="0"/>
              <a:t>2</a:t>
            </a:r>
            <a:endParaRPr lang="ru-RU" sz="1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000627" y="2"/>
            <a:ext cx="3602519" cy="5204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Молодая смена</a:t>
            </a:r>
          </a:p>
        </p:txBody>
      </p:sp>
      <p:pic>
        <p:nvPicPr>
          <p:cNvPr id="7" name="Рисунок 6" descr="VERNOV_BLOHINCEV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65327">
            <a:off x="4105004" y="672314"/>
            <a:ext cx="1622482" cy="1768506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61</a:t>
            </a:fld>
            <a:endParaRPr lang="ru-RU"/>
          </a:p>
        </p:txBody>
      </p:sp>
      <p:pic>
        <p:nvPicPr>
          <p:cNvPr id="8" name="Рисунок 7" descr="VERNOV_BLOHINCEV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20992">
            <a:off x="6005476" y="778407"/>
            <a:ext cx="930472" cy="1079509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1" name="Рисунок 10" descr="VERNOV_BLOHINCEV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662" y="4643446"/>
            <a:ext cx="1655272" cy="1357322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2" name="Рисунок 11" descr="VERNOV_BLOHINCEV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1934" y="2571744"/>
            <a:ext cx="1071570" cy="129825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8" name="Рисунок 17" descr="VERNOV_BLOHINCEV.b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511" y="2571744"/>
            <a:ext cx="2444487" cy="3071834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3" name="Рисунок 12" descr="VERNOV_BLOHINCEV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99394">
            <a:off x="3078633" y="4697518"/>
            <a:ext cx="1324249" cy="1857388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7" name="Рисунок 16" descr="VERNOV_BLOHINCEV.bmp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4490" y="4500570"/>
            <a:ext cx="2736508" cy="2019171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6" name="Рисунок 15" descr="VERNOV_BLOHINCEV.bmp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346636">
            <a:off x="4713372" y="4199344"/>
            <a:ext cx="1185046" cy="1449281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Вертикальный свиток 13"/>
          <p:cNvSpPr/>
          <p:nvPr/>
        </p:nvSpPr>
        <p:spPr>
          <a:xfrm>
            <a:off x="0" y="357166"/>
            <a:ext cx="5286380" cy="6500834"/>
          </a:xfrm>
          <a:prstGeom prst="verticalScroll">
            <a:avLst>
              <a:gd name="adj" fmla="val 4215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5278" tIns="32639" rIns="65278" bIns="32639" numCol="1" rtlCol="0" anchor="ctr"/>
          <a:lstStyle/>
          <a:p>
            <a:pPr>
              <a:lnSpc>
                <a:spcPct val="110000"/>
              </a:lnSpc>
            </a:pPr>
            <a:r>
              <a:rPr lang="ru-RU" dirty="0" smtClean="0">
                <a:latin typeface="Arial Narrow" pitchFamily="34" charset="0"/>
              </a:rPr>
              <a:t>Боголюбов Николай Николаевич	</a:t>
            </a:r>
            <a:endParaRPr lang="ru-RU" dirty="0" smtClean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lnSpc>
                <a:spcPct val="110000"/>
              </a:lnSpc>
            </a:pPr>
            <a:r>
              <a:rPr lang="ru-RU" dirty="0" smtClean="0">
                <a:latin typeface="Arial Narrow" pitchFamily="34" charset="0"/>
              </a:rPr>
              <a:t>Векслер Владимир Иосифович 	</a:t>
            </a:r>
            <a:endParaRPr lang="ru-RU" dirty="0" smtClean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lnSpc>
                <a:spcPct val="110000"/>
              </a:lnSpc>
            </a:pPr>
            <a:r>
              <a:rPr lang="ru-RU" dirty="0" smtClean="0">
                <a:latin typeface="Arial Narrow" pitchFamily="34" charset="0"/>
              </a:rPr>
              <a:t>Понтекорво Бруно Максимович	</a:t>
            </a:r>
            <a:endParaRPr lang="ru-RU" dirty="0" smtClean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lnSpc>
                <a:spcPct val="110000"/>
              </a:lnSpc>
            </a:pPr>
            <a:r>
              <a:rPr lang="ru-RU" dirty="0" smtClean="0">
                <a:latin typeface="Arial Narrow" pitchFamily="34" charset="0"/>
              </a:rPr>
              <a:t>Франк Илья Михайлович 	</a:t>
            </a:r>
            <a:r>
              <a:rPr lang="en-US" dirty="0" smtClean="0">
                <a:latin typeface="Arial Narrow" pitchFamily="34" charset="0"/>
              </a:rPr>
              <a:t>	</a:t>
            </a:r>
            <a:endParaRPr lang="ru-RU" dirty="0" smtClean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lnSpc>
                <a:spcPct val="110000"/>
              </a:lnSpc>
            </a:pPr>
            <a:r>
              <a:rPr lang="ru-RU" dirty="0" smtClean="0">
                <a:latin typeface="Arial Narrow" pitchFamily="34" charset="0"/>
              </a:rPr>
              <a:t>Флеров Георгий Николаевич	</a:t>
            </a:r>
            <a:r>
              <a:rPr lang="en-US" dirty="0" smtClean="0">
                <a:latin typeface="Arial Narrow" pitchFamily="34" charset="0"/>
              </a:rPr>
              <a:t>	</a:t>
            </a:r>
            <a:endParaRPr lang="ru-RU" dirty="0" smtClean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lnSpc>
                <a:spcPct val="110000"/>
              </a:lnSpc>
            </a:pPr>
            <a:r>
              <a:rPr lang="ru-RU" dirty="0" err="1" smtClean="0">
                <a:latin typeface="Arial Narrow" pitchFamily="34" charset="0"/>
              </a:rPr>
              <a:t>Сисакян</a:t>
            </a:r>
            <a:r>
              <a:rPr lang="ru-RU" dirty="0" smtClean="0">
                <a:latin typeface="Arial Narrow" pitchFamily="34" charset="0"/>
              </a:rPr>
              <a:t> Алексей Норайрович 		</a:t>
            </a:r>
            <a:endParaRPr lang="ru-RU" dirty="0" smtClean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lnSpc>
                <a:spcPct val="110000"/>
              </a:lnSpc>
            </a:pPr>
            <a:r>
              <a:rPr lang="ru-RU" dirty="0" smtClean="0">
                <a:latin typeface="Arial Narrow" pitchFamily="34" charset="0"/>
              </a:rPr>
              <a:t>Джелепов Венедикт Петрович 	</a:t>
            </a:r>
            <a:r>
              <a:rPr lang="en-US" dirty="0" smtClean="0">
                <a:latin typeface="Arial Narrow" pitchFamily="34" charset="0"/>
              </a:rPr>
              <a:t>	</a:t>
            </a:r>
            <a:endParaRPr lang="ru-RU" dirty="0" smtClean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lnSpc>
                <a:spcPct val="110000"/>
              </a:lnSpc>
            </a:pPr>
            <a:r>
              <a:rPr lang="ru-RU" dirty="0" smtClean="0">
                <a:latin typeface="Arial Narrow" pitchFamily="34" charset="0"/>
              </a:rPr>
              <a:t>Мещеряков Михаил Григорьевич 	</a:t>
            </a:r>
            <a:endParaRPr lang="ru-RU" dirty="0" smtClean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lnSpc>
                <a:spcPct val="110000"/>
              </a:lnSpc>
            </a:pPr>
            <a:r>
              <a:rPr lang="ru-RU" dirty="0" smtClean="0">
                <a:latin typeface="Arial Narrow" pitchFamily="34" charset="0"/>
              </a:rPr>
              <a:t>Шапиро Федор Львович 	</a:t>
            </a:r>
            <a:r>
              <a:rPr lang="en-US" dirty="0" smtClean="0">
                <a:latin typeface="Arial Narrow" pitchFamily="34" charset="0"/>
              </a:rPr>
              <a:t>	</a:t>
            </a:r>
            <a:endParaRPr lang="ru-RU" dirty="0" smtClean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lnSpc>
                <a:spcPct val="110000"/>
              </a:lnSpc>
            </a:pPr>
            <a:r>
              <a:rPr lang="ru-RU" dirty="0" smtClean="0">
                <a:latin typeface="Arial Narrow" pitchFamily="34" charset="0"/>
              </a:rPr>
              <a:t>Блохинцев Дмитрий Иванович 		</a:t>
            </a:r>
            <a:endParaRPr lang="ru-RU" dirty="0" smtClean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lnSpc>
                <a:spcPct val="110000"/>
              </a:lnSpc>
            </a:pPr>
            <a:r>
              <a:rPr lang="ru-RU" dirty="0" err="1" smtClean="0">
                <a:latin typeface="Arial Narrow" pitchFamily="34" charset="0"/>
              </a:rPr>
              <a:t>Бабиков</a:t>
            </a:r>
            <a:r>
              <a:rPr lang="ru-RU" dirty="0" smtClean="0">
                <a:latin typeface="Arial Narrow" pitchFamily="34" charset="0"/>
              </a:rPr>
              <a:t> Владимир Васильевич</a:t>
            </a:r>
          </a:p>
          <a:p>
            <a:pPr>
              <a:lnSpc>
                <a:spcPct val="110000"/>
              </a:lnSpc>
            </a:pPr>
            <a:r>
              <a:rPr lang="ru-RU" dirty="0" smtClean="0">
                <a:latin typeface="Arial Narrow" pitchFamily="34" charset="0"/>
              </a:rPr>
              <a:t>Балашов Всеволод Вячеславович</a:t>
            </a:r>
          </a:p>
          <a:p>
            <a:pPr>
              <a:lnSpc>
                <a:spcPct val="110000"/>
              </a:lnSpc>
            </a:pPr>
            <a:r>
              <a:rPr lang="ru-RU" dirty="0" smtClean="0">
                <a:latin typeface="Arial Narrow" pitchFamily="34" charset="0"/>
              </a:rPr>
              <a:t>Барашенков Владилен Сергеевич</a:t>
            </a:r>
          </a:p>
          <a:p>
            <a:pPr>
              <a:lnSpc>
                <a:spcPct val="110000"/>
              </a:lnSpc>
            </a:pPr>
            <a:r>
              <a:rPr lang="ru-RU" dirty="0" smtClean="0">
                <a:latin typeface="Arial Narrow" pitchFamily="34" charset="0"/>
              </a:rPr>
              <a:t>Вишневская Клавдия Павловна </a:t>
            </a:r>
          </a:p>
          <a:p>
            <a:pPr>
              <a:lnSpc>
                <a:spcPct val="110000"/>
              </a:lnSpc>
            </a:pPr>
            <a:r>
              <a:rPr lang="ru-RU" dirty="0" smtClean="0">
                <a:latin typeface="Arial Narrow" pitchFamily="34" charset="0"/>
              </a:rPr>
              <a:t>Драпкина Серафима Яковлевна</a:t>
            </a:r>
          </a:p>
          <a:p>
            <a:pPr>
              <a:lnSpc>
                <a:spcPct val="110000"/>
              </a:lnSpc>
            </a:pPr>
            <a:r>
              <a:rPr lang="ru-RU" dirty="0" smtClean="0">
                <a:latin typeface="Arial Narrow" pitchFamily="34" charset="0"/>
              </a:rPr>
              <a:t>Жидков Евгений Петрович</a:t>
            </a:r>
          </a:p>
          <a:p>
            <a:pPr>
              <a:lnSpc>
                <a:spcPct val="110000"/>
              </a:lnSpc>
            </a:pPr>
            <a:r>
              <a:rPr lang="ru-RU" dirty="0" smtClean="0">
                <a:latin typeface="Arial Narrow" pitchFamily="34" charset="0"/>
              </a:rPr>
              <a:t>Захарьев Борис Николаевич	</a:t>
            </a:r>
          </a:p>
          <a:p>
            <a:pPr>
              <a:lnSpc>
                <a:spcPct val="110000"/>
              </a:lnSpc>
            </a:pPr>
            <a:r>
              <a:rPr lang="ru-RU" dirty="0" smtClean="0">
                <a:latin typeface="Arial Narrow" pitchFamily="34" charset="0"/>
              </a:rPr>
              <a:t>Иванова Светлана Петровна</a:t>
            </a:r>
            <a:endParaRPr lang="en-US" dirty="0" smtClean="0">
              <a:latin typeface="Arial Narrow" pitchFamily="34" charset="0"/>
            </a:endParaRPr>
          </a:p>
          <a:p>
            <a:pPr>
              <a:lnSpc>
                <a:spcPct val="110000"/>
              </a:lnSpc>
            </a:pPr>
            <a:r>
              <a:rPr lang="ru-RU" dirty="0" smtClean="0">
                <a:latin typeface="Arial Narrow" pitchFamily="34" charset="0"/>
              </a:rPr>
              <a:t>Копылов Герцен Исаевич</a:t>
            </a:r>
          </a:p>
          <a:p>
            <a:pPr>
              <a:lnSpc>
                <a:spcPct val="110000"/>
              </a:lnSpc>
            </a:pPr>
            <a:r>
              <a:rPr lang="ru-RU" dirty="0" err="1" smtClean="0">
                <a:latin typeface="Arial Narrow" pitchFamily="34" charset="0"/>
              </a:rPr>
              <a:t>Лапидус</a:t>
            </a:r>
            <a:r>
              <a:rPr lang="ru-RU" dirty="0" smtClean="0">
                <a:latin typeface="Arial Narrow" pitchFamily="34" charset="0"/>
              </a:rPr>
              <a:t> Лев Иосифович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2844" y="2"/>
            <a:ext cx="5929354" cy="6429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Гордимся и благодарны </a:t>
            </a:r>
          </a:p>
        </p:txBody>
      </p:sp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62</a:t>
            </a:fld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501091" y="6337547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smtClean="0"/>
              <a:t>B.</a:t>
            </a:r>
            <a:r>
              <a:rPr lang="ru-RU" sz="1200" dirty="0" smtClean="0"/>
              <a:t>3</a:t>
            </a:r>
            <a:r>
              <a:rPr lang="en-US" sz="1200" dirty="0" smtClean="0"/>
              <a:t>a</a:t>
            </a:r>
            <a:endParaRPr lang="ru-RU" sz="1200" dirty="0"/>
          </a:p>
        </p:txBody>
      </p:sp>
      <p:grpSp>
        <p:nvGrpSpPr>
          <p:cNvPr id="33" name="Группа 32"/>
          <p:cNvGrpSpPr/>
          <p:nvPr/>
        </p:nvGrpSpPr>
        <p:grpSpPr>
          <a:xfrm>
            <a:off x="3286116" y="714356"/>
            <a:ext cx="5857884" cy="3233020"/>
            <a:chOff x="3286116" y="714356"/>
            <a:chExt cx="5857884" cy="3233020"/>
          </a:xfrm>
        </p:grpSpPr>
        <p:pic>
          <p:nvPicPr>
            <p:cNvPr id="7" name="Рисунок 6" descr="VERNOV_BLOHINCEV.bmp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86116" y="714356"/>
              <a:ext cx="1632858" cy="2394857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  <p:pic>
          <p:nvPicPr>
            <p:cNvPr id="16" name="Рисунок 15" descr="VERNOV_BLOHINCEV.bmp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3636" y="785794"/>
              <a:ext cx="1575144" cy="1643074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  <p:pic>
          <p:nvPicPr>
            <p:cNvPr id="21" name="Рисунок 20" descr="VERNOV_BLOHINCEV.bmp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00760" y="2357430"/>
              <a:ext cx="1075437" cy="1589946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  <p:pic>
          <p:nvPicPr>
            <p:cNvPr id="23" name="Рисунок 22" descr="VERNOV_BLOHINCEV.bmp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70166" y="2428868"/>
              <a:ext cx="1073834" cy="1449301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</p:grpSp>
      <p:grpSp>
        <p:nvGrpSpPr>
          <p:cNvPr id="36" name="Группа 35"/>
          <p:cNvGrpSpPr/>
          <p:nvPr/>
        </p:nvGrpSpPr>
        <p:grpSpPr>
          <a:xfrm>
            <a:off x="4143372" y="836504"/>
            <a:ext cx="5000628" cy="4576118"/>
            <a:chOff x="4143372" y="836504"/>
            <a:chExt cx="5000628" cy="4576118"/>
          </a:xfrm>
        </p:grpSpPr>
        <p:pic>
          <p:nvPicPr>
            <p:cNvPr id="24" name="Рисунок 23" descr="VERNOV_BLOHINCEV.bmp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43504" y="836504"/>
              <a:ext cx="1075437" cy="1347881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  <p:pic>
          <p:nvPicPr>
            <p:cNvPr id="25" name="Рисунок 24" descr="VERNOV_BLOHINCEV.bmp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72066" y="2285992"/>
              <a:ext cx="1075437" cy="1276185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  <p:pic>
          <p:nvPicPr>
            <p:cNvPr id="27" name="Рисунок 26" descr="VERNOV_BLOHINCEV.bmp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786710" y="857232"/>
              <a:ext cx="1075437" cy="1398068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  <p:pic>
          <p:nvPicPr>
            <p:cNvPr id="28" name="Рисунок 27" descr="VERNOV_BLOHINCEV.bmp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000892" y="2357430"/>
              <a:ext cx="1053509" cy="1500198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  <p:pic>
          <p:nvPicPr>
            <p:cNvPr id="22" name="Рисунок 21" descr="VERNOV_BLOHINCEV.bmp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143372" y="3786190"/>
              <a:ext cx="1019327" cy="1339053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  <p:pic>
          <p:nvPicPr>
            <p:cNvPr id="32" name="Рисунок 31" descr="VERNOV_BLOHINCEV.bmp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280902" y="4071942"/>
              <a:ext cx="863098" cy="1340680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</p:grpSp>
      <p:grpSp>
        <p:nvGrpSpPr>
          <p:cNvPr id="37" name="Группа 36"/>
          <p:cNvGrpSpPr/>
          <p:nvPr/>
        </p:nvGrpSpPr>
        <p:grpSpPr>
          <a:xfrm>
            <a:off x="6143636" y="4071942"/>
            <a:ext cx="2183606" cy="2595164"/>
            <a:chOff x="6143636" y="4071942"/>
            <a:chExt cx="2183606" cy="2595164"/>
          </a:xfrm>
        </p:grpSpPr>
        <p:pic>
          <p:nvPicPr>
            <p:cNvPr id="30" name="Рисунок 29" descr="VERNOV_BLOHINCEV.bmp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215206" y="4071942"/>
              <a:ext cx="1112036" cy="1340680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  <p:pic>
          <p:nvPicPr>
            <p:cNvPr id="31" name="Рисунок 30" descr="VERNOV_BLOHINCEV.bmp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143636" y="5143512"/>
              <a:ext cx="1205374" cy="1523594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</p:grpSp>
      <p:grpSp>
        <p:nvGrpSpPr>
          <p:cNvPr id="35" name="Группа 34"/>
          <p:cNvGrpSpPr/>
          <p:nvPr/>
        </p:nvGrpSpPr>
        <p:grpSpPr>
          <a:xfrm>
            <a:off x="3857620" y="2214554"/>
            <a:ext cx="3308083" cy="4643446"/>
            <a:chOff x="3857620" y="2214554"/>
            <a:chExt cx="3308083" cy="4643446"/>
          </a:xfrm>
        </p:grpSpPr>
        <p:pic>
          <p:nvPicPr>
            <p:cNvPr id="17" name="Рисунок 16" descr="VERNOV_BLOHINCEV.bmp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43372" y="2214554"/>
              <a:ext cx="1020818" cy="1531228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  <p:pic>
          <p:nvPicPr>
            <p:cNvPr id="29" name="Рисунок 28" descr="VERNOV_BLOHINCEV.bmp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 rot="21412592">
              <a:off x="5532845" y="3901204"/>
              <a:ext cx="1632858" cy="1224643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  <p:pic>
          <p:nvPicPr>
            <p:cNvPr id="20" name="Рисунок 19" descr="VERNOV_BLOHINCEV.bmp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183317" y="5465176"/>
              <a:ext cx="852829" cy="937175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  <p:pic>
          <p:nvPicPr>
            <p:cNvPr id="26" name="Рисунок 25" descr="VERNOV_BLOHINCEV.bmp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857620" y="5318420"/>
              <a:ext cx="1154684" cy="1539580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Вертикальный свиток 13"/>
          <p:cNvSpPr/>
          <p:nvPr/>
        </p:nvSpPr>
        <p:spPr>
          <a:xfrm>
            <a:off x="0" y="357166"/>
            <a:ext cx="4572000" cy="6357982"/>
          </a:xfrm>
          <a:prstGeom prst="verticalScroll">
            <a:avLst>
              <a:gd name="adj" fmla="val 4215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5278" tIns="32639" rIns="65278" bIns="32639" numCol="1" rtlCol="0" anchor="ctr"/>
          <a:lstStyle/>
          <a:p>
            <a:pPr>
              <a:lnSpc>
                <a:spcPct val="120000"/>
              </a:lnSpc>
            </a:pPr>
            <a:r>
              <a:rPr lang="ru-RU" dirty="0" smtClean="0">
                <a:latin typeface="Arial Narrow" pitchFamily="34" charset="0"/>
              </a:rPr>
              <a:t>Лобанов Юрий Николаевич </a:t>
            </a:r>
          </a:p>
          <a:p>
            <a:pPr>
              <a:lnSpc>
                <a:spcPct val="120000"/>
              </a:lnSpc>
            </a:pPr>
            <a:r>
              <a:rPr lang="ru-RU" dirty="0" smtClean="0">
                <a:latin typeface="Arial Narrow" pitchFamily="34" charset="0"/>
              </a:rPr>
              <a:t>Оганесян Рубен </a:t>
            </a:r>
            <a:r>
              <a:rPr lang="ru-RU" dirty="0" err="1" smtClean="0">
                <a:latin typeface="Arial Narrow" pitchFamily="34" charset="0"/>
              </a:rPr>
              <a:t>Цолакович</a:t>
            </a:r>
            <a:endParaRPr lang="ru-RU" dirty="0" smtClean="0">
              <a:latin typeface="Arial Narrow" pitchFamily="34" charset="0"/>
            </a:endParaRPr>
          </a:p>
          <a:p>
            <a:pPr>
              <a:lnSpc>
                <a:spcPct val="120000"/>
              </a:lnSpc>
            </a:pPr>
            <a:r>
              <a:rPr lang="ru-RU" dirty="0" err="1" smtClean="0">
                <a:latin typeface="Arial Narrow" pitchFamily="34" charset="0"/>
              </a:rPr>
              <a:t>Огиевецкий</a:t>
            </a:r>
            <a:r>
              <a:rPr lang="ru-RU" dirty="0" smtClean="0">
                <a:latin typeface="Arial Narrow" pitchFamily="34" charset="0"/>
              </a:rPr>
              <a:t> Виктор Исаакович</a:t>
            </a:r>
          </a:p>
          <a:p>
            <a:pPr>
              <a:lnSpc>
                <a:spcPct val="120000"/>
              </a:lnSpc>
            </a:pPr>
            <a:r>
              <a:rPr lang="ru-RU" dirty="0" smtClean="0">
                <a:latin typeface="Arial Narrow" pitchFamily="34" charset="0"/>
              </a:rPr>
              <a:t>Останевич Юрий </a:t>
            </a:r>
            <a:r>
              <a:rPr lang="ru-RU" dirty="0" err="1" smtClean="0">
                <a:latin typeface="Arial Narrow" pitchFamily="34" charset="0"/>
              </a:rPr>
              <a:t>Мечиславович</a:t>
            </a:r>
            <a:r>
              <a:rPr lang="ru-RU" dirty="0" smtClean="0">
                <a:latin typeface="Arial Narrow" pitchFamily="34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ru-RU" dirty="0" smtClean="0">
                <a:latin typeface="Arial Narrow" pitchFamily="34" charset="0"/>
              </a:rPr>
              <a:t>Подгорецкий Михаил </a:t>
            </a:r>
            <a:r>
              <a:rPr lang="ru-RU" dirty="0" err="1" smtClean="0">
                <a:latin typeface="Arial Narrow" pitchFamily="34" charset="0"/>
              </a:rPr>
              <a:t>Исакович</a:t>
            </a:r>
            <a:r>
              <a:rPr lang="ru-RU" dirty="0" smtClean="0">
                <a:latin typeface="Arial Narrow" pitchFamily="34" charset="0"/>
              </a:rPr>
              <a:t>  </a:t>
            </a:r>
          </a:p>
          <a:p>
            <a:pPr>
              <a:lnSpc>
                <a:spcPct val="120000"/>
              </a:lnSpc>
            </a:pPr>
            <a:r>
              <a:rPr lang="ru-RU" dirty="0" smtClean="0">
                <a:latin typeface="Arial Narrow" pitchFamily="34" charset="0"/>
              </a:rPr>
              <a:t>Попов Юрий Павлович </a:t>
            </a:r>
          </a:p>
          <a:p>
            <a:pPr>
              <a:lnSpc>
                <a:spcPct val="120000"/>
              </a:lnSpc>
            </a:pPr>
            <a:r>
              <a:rPr lang="ru-RU" dirty="0" smtClean="0">
                <a:latin typeface="Arial Narrow" pitchFamily="34" charset="0"/>
              </a:rPr>
              <a:t>Саранцев Владислав Павлович </a:t>
            </a:r>
          </a:p>
          <a:p>
            <a:pPr>
              <a:lnSpc>
                <a:spcPct val="120000"/>
              </a:lnSpc>
            </a:pPr>
            <a:r>
              <a:rPr lang="ru-RU" dirty="0" smtClean="0">
                <a:latin typeface="Arial Narrow" pitchFamily="34" charset="0"/>
              </a:rPr>
              <a:t>Соловьев Вадим Георгиевич </a:t>
            </a:r>
          </a:p>
          <a:p>
            <a:pPr>
              <a:lnSpc>
                <a:spcPct val="120000"/>
              </a:lnSpc>
            </a:pPr>
            <a:r>
              <a:rPr lang="ru-RU" dirty="0" err="1" smtClean="0">
                <a:latin typeface="Arial Narrow" pitchFamily="34" charset="0"/>
              </a:rPr>
              <a:t>Сороко</a:t>
            </a:r>
            <a:r>
              <a:rPr lang="ru-RU" dirty="0" smtClean="0">
                <a:latin typeface="Arial Narrow" pitchFamily="34" charset="0"/>
              </a:rPr>
              <a:t> Лев Маркович </a:t>
            </a:r>
          </a:p>
          <a:p>
            <a:pPr>
              <a:lnSpc>
                <a:spcPct val="120000"/>
              </a:lnSpc>
            </a:pPr>
            <a:r>
              <a:rPr lang="ru-RU" dirty="0" smtClean="0">
                <a:latin typeface="Arial Narrow" pitchFamily="34" charset="0"/>
              </a:rPr>
              <a:t>Третьякова Светлана Павловна</a:t>
            </a:r>
          </a:p>
          <a:p>
            <a:pPr>
              <a:lnSpc>
                <a:spcPct val="120000"/>
              </a:lnSpc>
            </a:pPr>
            <a:r>
              <a:rPr lang="ru-RU" dirty="0" smtClean="0">
                <a:latin typeface="Arial Narrow" pitchFamily="34" charset="0"/>
              </a:rPr>
              <a:t>Тулинов Анатолий Филиппович</a:t>
            </a:r>
          </a:p>
          <a:p>
            <a:pPr>
              <a:lnSpc>
                <a:spcPct val="120000"/>
              </a:lnSpc>
            </a:pPr>
            <a:r>
              <a:rPr lang="ru-RU" dirty="0" smtClean="0">
                <a:latin typeface="Arial Narrow" pitchFamily="34" charset="0"/>
              </a:rPr>
              <a:t>Тяпкин Алексей Алексеевич</a:t>
            </a:r>
          </a:p>
          <a:p>
            <a:pPr>
              <a:lnSpc>
                <a:spcPct val="120000"/>
              </a:lnSpc>
            </a:pPr>
            <a:r>
              <a:rPr lang="ru-RU" dirty="0" err="1" smtClean="0">
                <a:latin typeface="Arial Narrow" pitchFamily="34" charset="0"/>
              </a:rPr>
              <a:t>Черников</a:t>
            </a:r>
            <a:r>
              <a:rPr lang="ru-RU" dirty="0" smtClean="0">
                <a:latin typeface="Arial Narrow" pitchFamily="34" charset="0"/>
              </a:rPr>
              <a:t> Николай Алексеевич</a:t>
            </a:r>
          </a:p>
          <a:p>
            <a:pPr>
              <a:lnSpc>
                <a:spcPct val="120000"/>
              </a:lnSpc>
            </a:pPr>
            <a:r>
              <a:rPr lang="ru-RU" dirty="0" err="1" smtClean="0">
                <a:latin typeface="Arial Narrow" pitchFamily="34" charset="0"/>
              </a:rPr>
              <a:t>Эрамжан</a:t>
            </a:r>
            <a:r>
              <a:rPr lang="ru-RU" dirty="0" smtClean="0">
                <a:latin typeface="Arial Narrow" pitchFamily="34" charset="0"/>
              </a:rPr>
              <a:t> Рудольф </a:t>
            </a:r>
            <a:r>
              <a:rPr lang="ru-RU" dirty="0" err="1" smtClean="0">
                <a:latin typeface="Arial Narrow" pitchFamily="34" charset="0"/>
              </a:rPr>
              <a:t>Амаякович</a:t>
            </a:r>
            <a:endParaRPr lang="ru-RU" dirty="0" smtClean="0">
              <a:latin typeface="Arial Narrow" pitchFamily="34" charset="0"/>
            </a:endParaRPr>
          </a:p>
          <a:p>
            <a:pPr>
              <a:lnSpc>
                <a:spcPct val="120000"/>
              </a:lnSpc>
            </a:pPr>
            <a:r>
              <a:rPr lang="ru-RU" dirty="0" smtClean="0">
                <a:latin typeface="Arial Narrow" pitchFamily="34" charset="0"/>
              </a:rPr>
              <a:t>Юдин Николай Прокофьевич</a:t>
            </a:r>
          </a:p>
          <a:p>
            <a:pPr>
              <a:lnSpc>
                <a:spcPct val="120000"/>
              </a:lnSpc>
            </a:pPr>
            <a:r>
              <a:rPr lang="ru-RU" dirty="0" smtClean="0">
                <a:latin typeface="Arial Narrow" pitchFamily="34" charset="0"/>
              </a:rPr>
              <a:t>Ядровский Евгений Леонидович</a:t>
            </a:r>
          </a:p>
        </p:txBody>
      </p:sp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63</a:t>
            </a:fld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500166" y="7572404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smtClean="0"/>
              <a:t>B.</a:t>
            </a:r>
            <a:r>
              <a:rPr lang="ru-RU" sz="1200" dirty="0" smtClean="0"/>
              <a:t>3</a:t>
            </a:r>
            <a:r>
              <a:rPr lang="en-US" sz="1200" dirty="0" smtClean="0"/>
              <a:t>b</a:t>
            </a:r>
            <a:endParaRPr lang="ru-RU" sz="1200" dirty="0"/>
          </a:p>
        </p:txBody>
      </p:sp>
      <p:grpSp>
        <p:nvGrpSpPr>
          <p:cNvPr id="23" name="Группа 22"/>
          <p:cNvGrpSpPr/>
          <p:nvPr/>
        </p:nvGrpSpPr>
        <p:grpSpPr>
          <a:xfrm>
            <a:off x="4357686" y="714356"/>
            <a:ext cx="3891336" cy="5222911"/>
            <a:chOff x="4357686" y="714356"/>
            <a:chExt cx="3891336" cy="5222911"/>
          </a:xfrm>
        </p:grpSpPr>
        <p:pic>
          <p:nvPicPr>
            <p:cNvPr id="20" name="Рисунок 19" descr="VERNOV_BLOHINCEV.bmp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33886" y="4357694"/>
              <a:ext cx="1212704" cy="1579573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  <p:pic>
          <p:nvPicPr>
            <p:cNvPr id="11" name="Рисунок 10" descr="VERNOV_BLOHINCEV.bmp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72264" y="714356"/>
              <a:ext cx="1188867" cy="1581841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  <p:pic>
          <p:nvPicPr>
            <p:cNvPr id="13" name="Рисунок 12" descr="VERNOV_BLOHINCEV.bmp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86578" y="2357430"/>
              <a:ext cx="1462444" cy="1516066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  <p:pic>
          <p:nvPicPr>
            <p:cNvPr id="16" name="Picture 5" descr="D:\leon\present40\phot_osn\lobanov1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500562" y="714356"/>
              <a:ext cx="1169820" cy="1385902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  <p:pic>
          <p:nvPicPr>
            <p:cNvPr id="22" name="Picture 5" descr="D:\leon\present40\phot_osn\lobanov1.jpg"/>
            <p:cNvPicPr>
              <a:picLocks noChangeAspect="1" noChangeArrowheads="1"/>
            </p:cNvPicPr>
            <p:nvPr/>
          </p:nvPicPr>
          <p:blipFill>
            <a:blip r:embed="rId6"/>
            <a:stretch>
              <a:fillRect/>
            </a:stretch>
          </p:blipFill>
          <p:spPr bwMode="auto">
            <a:xfrm>
              <a:off x="4357686" y="2143116"/>
              <a:ext cx="1088616" cy="1643194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</p:grpSp>
      <p:grpSp>
        <p:nvGrpSpPr>
          <p:cNvPr id="26" name="Группа 25"/>
          <p:cNvGrpSpPr/>
          <p:nvPr/>
        </p:nvGrpSpPr>
        <p:grpSpPr>
          <a:xfrm>
            <a:off x="4071934" y="4214818"/>
            <a:ext cx="4758321" cy="2408412"/>
            <a:chOff x="4071934" y="4214818"/>
            <a:chExt cx="4758321" cy="2408412"/>
          </a:xfrm>
        </p:grpSpPr>
        <p:pic>
          <p:nvPicPr>
            <p:cNvPr id="18" name="Рисунок 17" descr="VERNOV_BLOHINCEV.bmp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86380" y="4214818"/>
              <a:ext cx="1195896" cy="1980702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  <p:pic>
          <p:nvPicPr>
            <p:cNvPr id="24" name="Picture 5" descr="D:\leon\present40\phot_osn\lobanov1.jpg"/>
            <p:cNvPicPr>
              <a:picLocks noChangeAspect="1" noChangeArrowheads="1"/>
            </p:cNvPicPr>
            <p:nvPr/>
          </p:nvPicPr>
          <p:blipFill>
            <a:blip r:embed="rId8"/>
            <a:stretch>
              <a:fillRect/>
            </a:stretch>
          </p:blipFill>
          <p:spPr bwMode="auto">
            <a:xfrm>
              <a:off x="7849928" y="4786322"/>
              <a:ext cx="980327" cy="1253907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  <p:pic>
          <p:nvPicPr>
            <p:cNvPr id="27" name="Picture 5" descr="D:\leon\present40\phot_osn\lobanov1.jpg"/>
            <p:cNvPicPr>
              <a:picLocks noChangeAspect="1" noChangeArrowheads="1"/>
            </p:cNvPicPr>
            <p:nvPr/>
          </p:nvPicPr>
          <p:blipFill>
            <a:blip r:embed="rId9" cstate="print"/>
            <a:stretch>
              <a:fillRect/>
            </a:stretch>
          </p:blipFill>
          <p:spPr bwMode="auto">
            <a:xfrm>
              <a:off x="4071934" y="5489205"/>
              <a:ext cx="1106765" cy="1134025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</p:grpSp>
      <p:grpSp>
        <p:nvGrpSpPr>
          <p:cNvPr id="25" name="Группа 24"/>
          <p:cNvGrpSpPr/>
          <p:nvPr/>
        </p:nvGrpSpPr>
        <p:grpSpPr>
          <a:xfrm>
            <a:off x="4286248" y="642918"/>
            <a:ext cx="4613792" cy="4743488"/>
            <a:chOff x="4286248" y="642918"/>
            <a:chExt cx="4613792" cy="4743488"/>
          </a:xfrm>
        </p:grpSpPr>
        <p:pic>
          <p:nvPicPr>
            <p:cNvPr id="6" name="Рисунок 5" descr="VERNOV_BLOHINCEV.bmp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29256" y="2071678"/>
              <a:ext cx="1448762" cy="2286016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  <p:pic>
          <p:nvPicPr>
            <p:cNvPr id="12" name="Рисунок 11" descr="VERNOV_BLOHINCEV.bmp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643834" y="642918"/>
              <a:ext cx="1188867" cy="1084032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  <p:pic>
          <p:nvPicPr>
            <p:cNvPr id="21" name="Picture 5" descr="D:\leon\present40\phot_osn\lobanov1.jpg"/>
            <p:cNvPicPr>
              <a:picLocks noChangeAspect="1" noChangeArrowheads="1"/>
            </p:cNvPicPr>
            <p:nvPr/>
          </p:nvPicPr>
          <p:blipFill>
            <a:blip r:embed="rId12"/>
            <a:stretch>
              <a:fillRect/>
            </a:stretch>
          </p:blipFill>
          <p:spPr bwMode="auto">
            <a:xfrm>
              <a:off x="4286248" y="4000504"/>
              <a:ext cx="1075814" cy="1385902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  <p:pic>
          <p:nvPicPr>
            <p:cNvPr id="17" name="Picture 5" descr="D:\leon\present40\phot_osn\lobanov1.jpg"/>
            <p:cNvPicPr>
              <a:picLocks noChangeAspect="1" noChangeArrowheads="1"/>
            </p:cNvPicPr>
            <p:nvPr/>
          </p:nvPicPr>
          <p:blipFill>
            <a:blip r:embed="rId13"/>
            <a:stretch>
              <a:fillRect/>
            </a:stretch>
          </p:blipFill>
          <p:spPr bwMode="auto">
            <a:xfrm rot="179946">
              <a:off x="8072462" y="3357562"/>
              <a:ext cx="827578" cy="1253907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</p:pic>
      </p:grpSp>
      <p:sp>
        <p:nvSpPr>
          <p:cNvPr id="28" name="Скругленный прямоугольник 27"/>
          <p:cNvSpPr/>
          <p:nvPr/>
        </p:nvSpPr>
        <p:spPr>
          <a:xfrm>
            <a:off x="8501090" y="6357958"/>
            <a:ext cx="459244" cy="357190"/>
          </a:xfrm>
          <a:prstGeom prst="roundRect">
            <a:avLst/>
          </a:prstGeom>
          <a:solidFill>
            <a:schemeClr val="accent1"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en-US" sz="1200" dirty="0" smtClean="0"/>
              <a:t>B.</a:t>
            </a:r>
            <a:r>
              <a:rPr lang="ru-RU" sz="1200" dirty="0" smtClean="0"/>
              <a:t>3</a:t>
            </a:r>
            <a:r>
              <a:rPr lang="en-US" sz="1200" dirty="0" smtClean="0"/>
              <a:t>b</a:t>
            </a:r>
            <a:endParaRPr lang="ru-RU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 descr="VERNOV_BLOHINCEV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4546" y="1857388"/>
            <a:ext cx="1188867" cy="1084032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>
          <a:xfrm>
            <a:off x="132640" y="5745660"/>
            <a:ext cx="629361" cy="365125"/>
          </a:xfrm>
        </p:spPr>
        <p:txBody>
          <a:bodyPr/>
          <a:lstStyle/>
          <a:p>
            <a:fld id="{C285A894-2B90-4EB8-954E-43C95EC78EF2}" type="slidenum">
              <a:rPr lang="ru-RU" smtClean="0"/>
              <a:pPr/>
              <a:t>64</a:t>
            </a:fld>
            <a:endParaRPr lang="ru-RU"/>
          </a:p>
        </p:txBody>
      </p:sp>
      <p:pic>
        <p:nvPicPr>
          <p:cNvPr id="16" name="Рисунок 15" descr="VERNOV_BLOHINCEV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794" y="214314"/>
            <a:ext cx="1575144" cy="1643074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1" name="Рисунок 20" descr="VERNOV_BLOHINCEV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3570" y="0"/>
            <a:ext cx="1075437" cy="1589946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3" name="Рисунок 22" descr="VERNOV_BLOHINCEV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9586" y="71438"/>
            <a:ext cx="1073834" cy="1449301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4" name="Рисунок 23" descr="VERNOV_BLOHINCEV.b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5884" y="193586"/>
            <a:ext cx="1075437" cy="1347881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5" name="Рисунок 24" descr="VERNOV_BLOHINCEV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4446" y="1643074"/>
            <a:ext cx="1075437" cy="1276185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7" name="Рисунок 26" descr="VERNOV_BLOHINCEV.bmp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28992" y="214314"/>
            <a:ext cx="1075437" cy="1398068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8" name="Рисунок 27" descr="VERNOV_BLOHINCEV.bmp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86116" y="1714512"/>
            <a:ext cx="1053509" cy="1500198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2" name="Рисунок 21" descr="VERNOV_BLOHINCEV.bmp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5752" y="3143272"/>
            <a:ext cx="1019327" cy="1339053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32" name="Рисунок 31" descr="VERNOV_BLOHINCEV.bmp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23282" y="3429024"/>
            <a:ext cx="863098" cy="134068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30" name="Рисунок 29" descr="VERNOV_BLOHINCEV.bmp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7586" y="3429024"/>
            <a:ext cx="1112036" cy="134068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31" name="Рисунок 30" descr="VERNOV_BLOHINCEV.bmp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28860" y="4500594"/>
            <a:ext cx="1205374" cy="1523594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17" name="Рисунок 16" descr="VERNOV_BLOHINCEV.bmp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5752" y="1571636"/>
            <a:ext cx="1020818" cy="1531228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9" name="Рисунок 28" descr="VERNOV_BLOHINCEV.bmp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21412592">
            <a:off x="1675225" y="3258286"/>
            <a:ext cx="1632858" cy="1224643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0" name="Рисунок 19" descr="VERNOV_BLOHINCEV.bmp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01024" y="4357718"/>
            <a:ext cx="852829" cy="937175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26" name="Рисунок 25" descr="VERNOV_BLOHINCEV.bmp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4675502"/>
            <a:ext cx="1154684" cy="1539580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34" name="Рисунок 33" descr="VERNOV_BLOHINCEV.bmp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648200" y="3714776"/>
            <a:ext cx="1212704" cy="1579573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35" name="Рисунок 34" descr="VERNOV_BLOHINCEV.bmp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786578" y="0"/>
            <a:ext cx="1188867" cy="1581841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36" name="Рисунок 35" descr="VERNOV_BLOHINCEV.bmp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858016" y="1928826"/>
            <a:ext cx="1462444" cy="1516066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37" name="Picture 5" descr="D:\leon\present40\phot_osn\lobanov1.jpg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4500562" y="71438"/>
            <a:ext cx="1169820" cy="1385902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38" name="Picture 5" descr="D:\leon\present40\phot_osn\lobanov1.jpg"/>
          <p:cNvPicPr>
            <a:picLocks noChangeAspect="1" noChangeArrowheads="1"/>
          </p:cNvPicPr>
          <p:nvPr/>
        </p:nvPicPr>
        <p:blipFill>
          <a:blip r:embed="rId22"/>
          <a:stretch>
            <a:fillRect/>
          </a:stretch>
        </p:blipFill>
        <p:spPr bwMode="auto">
          <a:xfrm>
            <a:off x="4357686" y="1643074"/>
            <a:ext cx="1088616" cy="1643194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40" name="Рисунок 39" descr="VERNOV_BLOHINCEV.bmp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357818" y="3500462"/>
            <a:ext cx="1195896" cy="1980702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41" name="Picture 5" descr="D:\leon\present40\phot_osn\lobanov1.jpg"/>
          <p:cNvPicPr>
            <a:picLocks noChangeAspect="1" noChangeArrowheads="1"/>
          </p:cNvPicPr>
          <p:nvPr/>
        </p:nvPicPr>
        <p:blipFill>
          <a:blip r:embed="rId24"/>
          <a:stretch>
            <a:fillRect/>
          </a:stretch>
        </p:blipFill>
        <p:spPr bwMode="auto">
          <a:xfrm>
            <a:off x="1285852" y="4714908"/>
            <a:ext cx="980327" cy="1253907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42" name="Picture 5" descr="D:\leon\present40\phot_osn\lobanov1.jpg"/>
          <p:cNvPicPr>
            <a:picLocks noChangeAspect="1" noChangeArrowheads="1"/>
          </p:cNvPicPr>
          <p:nvPr/>
        </p:nvPicPr>
        <p:blipFill>
          <a:blip r:embed="rId25" cstate="print"/>
          <a:stretch>
            <a:fillRect/>
          </a:stretch>
        </p:blipFill>
        <p:spPr bwMode="auto">
          <a:xfrm>
            <a:off x="6215074" y="5081057"/>
            <a:ext cx="1106765" cy="1134025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44" name="Рисунок 43" descr="VERNOV_BLOHINCEV.bmp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5643570" y="1571636"/>
            <a:ext cx="1312941" cy="2071702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46" name="Picture 5" descr="D:\leon\present40\phot_osn\lobanov1.jpg"/>
          <p:cNvPicPr>
            <a:picLocks noChangeAspect="1" noChangeArrowheads="1"/>
          </p:cNvPicPr>
          <p:nvPr/>
        </p:nvPicPr>
        <p:blipFill>
          <a:blip r:embed="rId27"/>
          <a:stretch>
            <a:fillRect/>
          </a:stretch>
        </p:blipFill>
        <p:spPr bwMode="auto">
          <a:xfrm>
            <a:off x="4214810" y="4643470"/>
            <a:ext cx="1075814" cy="1385902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47" name="Picture 5" descr="D:\leon\present40\phot_osn\lobanov1.jpg"/>
          <p:cNvPicPr>
            <a:picLocks noChangeAspect="1" noChangeArrowheads="1"/>
          </p:cNvPicPr>
          <p:nvPr/>
        </p:nvPicPr>
        <p:blipFill>
          <a:blip r:embed="rId28"/>
          <a:stretch>
            <a:fillRect/>
          </a:stretch>
        </p:blipFill>
        <p:spPr bwMode="auto">
          <a:xfrm rot="179946">
            <a:off x="8143900" y="2714644"/>
            <a:ext cx="827578" cy="1253907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pic>
        <p:nvPicPr>
          <p:cNvPr id="48" name="Рисунок 47" descr="VERNOV_BLOHINCEV.bmp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14282" y="57692"/>
            <a:ext cx="969462" cy="1432808"/>
          </a:xfrm>
          <a:prstGeom prst="rect">
            <a:avLst/>
          </a:prstGeom>
          <a:ln w="41275">
            <a:solidFill>
              <a:srgbClr val="FFC000"/>
            </a:solidFill>
          </a:ln>
        </p:spPr>
      </p:pic>
      <p:sp>
        <p:nvSpPr>
          <p:cNvPr id="33" name="Прямоугольник 32"/>
          <p:cNvSpPr/>
          <p:nvPr/>
        </p:nvSpPr>
        <p:spPr>
          <a:xfrm>
            <a:off x="0" y="6286522"/>
            <a:ext cx="9144000" cy="5714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Они живы в своих учениках, в выпускниках филиала.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47019" y="571485"/>
            <a:ext cx="7772400" cy="1224651"/>
          </a:xfrm>
        </p:spPr>
        <p:txBody>
          <a:bodyPr/>
          <a:lstStyle/>
          <a:p>
            <a:r>
              <a:rPr lang="ru-RU" dirty="0" smtClean="0"/>
              <a:t>Продолжение следует…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42910" y="4959814"/>
            <a:ext cx="7772400" cy="1755334"/>
          </a:xfrm>
        </p:spPr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endParaRPr lang="en-US" dirty="0" smtClean="0"/>
          </a:p>
          <a:p>
            <a:pPr algn="ctr"/>
            <a:r>
              <a:rPr lang="ru-RU" dirty="0" smtClean="0"/>
              <a:t>Надеемся, что этот электронный альбом будет пополняться благодаря Вам. Информацию ждем по адресу: </a:t>
            </a:r>
            <a:r>
              <a:rPr lang="en-US" dirty="0" smtClean="0">
                <a:solidFill>
                  <a:srgbClr val="FFFF00"/>
                </a:solidFill>
                <a:hlinkClick r:id="rId2"/>
              </a:rPr>
              <a:t>director@msu.dubna.ru</a:t>
            </a:r>
            <a:endParaRPr lang="ru-RU" dirty="0" smtClean="0">
              <a:solidFill>
                <a:srgbClr val="FFFF00"/>
              </a:solidFill>
            </a:endParaRPr>
          </a:p>
          <a:p>
            <a:pPr algn="ctr"/>
            <a:endParaRPr lang="ru-RU" dirty="0" smtClean="0">
              <a:solidFill>
                <a:srgbClr val="FFFF00"/>
              </a:solidFill>
            </a:endParaRPr>
          </a:p>
          <a:p>
            <a:pPr algn="ctr"/>
            <a:r>
              <a:rPr lang="en-US" dirty="0" smtClean="0">
                <a:solidFill>
                  <a:srgbClr val="002060"/>
                </a:solidFill>
                <a:hlinkClick r:id="rId3"/>
              </a:rPr>
              <a:t>http://www.msu.dubna.ru</a:t>
            </a:r>
            <a:r>
              <a:rPr lang="ru-RU" dirty="0" smtClean="0">
                <a:solidFill>
                  <a:srgbClr val="002060"/>
                </a:solidFill>
              </a:rPr>
              <a:t>		</a:t>
            </a:r>
            <a:r>
              <a:rPr lang="en-US" dirty="0" smtClean="0">
                <a:solidFill>
                  <a:srgbClr val="002060"/>
                </a:solidFill>
                <a:hlinkClick r:id="rId4"/>
              </a:rPr>
              <a:t>http://hep.msu.dubna.ru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245297" y="2001925"/>
            <a:ext cx="2583280" cy="3364429"/>
          </a:xfrm>
          <a:prstGeom prst="rect">
            <a:avLst/>
          </a:prstGeom>
          <a:noFill/>
          <a:ln w="101600">
            <a:solidFill>
              <a:schemeClr val="accent5">
                <a:lumMod val="20000"/>
                <a:lumOff val="80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65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66</a:t>
            </a:fld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База данных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2000264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>
              <a:latin typeface="Arial Narrow" pitchFamily="34" charset="0"/>
            </a:endParaRPr>
          </a:p>
          <a:p>
            <a:endParaRPr lang="ru-RU" dirty="0" smtClean="0">
              <a:latin typeface="Arial Narrow" pitchFamily="34" charset="0"/>
            </a:endParaRPr>
          </a:p>
          <a:p>
            <a:endParaRPr lang="ru-RU" dirty="0" smtClean="0">
              <a:latin typeface="Arial Narrow" pitchFamily="34" charset="0"/>
            </a:endParaRPr>
          </a:p>
          <a:p>
            <a:r>
              <a:rPr lang="ru-RU" dirty="0" smtClean="0">
                <a:latin typeface="Arial Narrow" pitchFamily="34" charset="0"/>
              </a:rPr>
              <a:t>Авдеев Л.В.</a:t>
            </a:r>
          </a:p>
          <a:p>
            <a:r>
              <a:rPr lang="ru-RU" dirty="0" err="1" smtClean="0">
                <a:latin typeface="Arial Narrow" pitchFamily="34" charset="0"/>
              </a:rPr>
              <a:t>Бабиков</a:t>
            </a:r>
            <a:r>
              <a:rPr lang="ru-RU" dirty="0" smtClean="0">
                <a:latin typeface="Arial Narrow" pitchFamily="34" charset="0"/>
              </a:rPr>
              <a:t> В.В.</a:t>
            </a:r>
          </a:p>
          <a:p>
            <a:r>
              <a:rPr lang="ru-RU" dirty="0" smtClean="0">
                <a:latin typeface="Arial Narrow" pitchFamily="34" charset="0"/>
              </a:rPr>
              <a:t>Владимиров А.А.</a:t>
            </a:r>
          </a:p>
          <a:p>
            <a:r>
              <a:rPr lang="ru-RU" dirty="0" err="1" smtClean="0">
                <a:latin typeface="Arial Narrow" pitchFamily="34" charset="0"/>
              </a:rPr>
              <a:t>Джепаров</a:t>
            </a:r>
            <a:r>
              <a:rPr lang="ru-RU" dirty="0" smtClean="0">
                <a:latin typeface="Arial Narrow" pitchFamily="34" charset="0"/>
              </a:rPr>
              <a:t> Ф.С.</a:t>
            </a:r>
          </a:p>
          <a:p>
            <a:r>
              <a:rPr lang="ru-RU" dirty="0" smtClean="0">
                <a:latin typeface="Arial Narrow" pitchFamily="34" charset="0"/>
              </a:rPr>
              <a:t>Ершов С.Н.</a:t>
            </a:r>
          </a:p>
          <a:p>
            <a:r>
              <a:rPr lang="ru-RU" dirty="0" err="1" smtClean="0">
                <a:latin typeface="Arial Narrow" pitchFamily="34" charset="0"/>
                <a:hlinkClick r:id="rId4" action="ppaction://hlinksldjump"/>
              </a:rPr>
              <a:t>Зелигер</a:t>
            </a:r>
            <a:r>
              <a:rPr lang="ru-RU" dirty="0" smtClean="0">
                <a:latin typeface="Arial Narrow" pitchFamily="34" charset="0"/>
                <a:hlinkClick r:id="rId4" action="ppaction://hlinksldjump"/>
              </a:rPr>
              <a:t> Д.</a:t>
            </a:r>
            <a:endParaRPr lang="ru-RU" dirty="0" smtClean="0">
              <a:latin typeface="Arial Narrow" pitchFamily="34" charset="0"/>
            </a:endParaRPr>
          </a:p>
          <a:p>
            <a:r>
              <a:rPr lang="ru-RU" dirty="0" err="1" smtClean="0">
                <a:latin typeface="Arial Narrow" pitchFamily="34" charset="0"/>
              </a:rPr>
              <a:t>Кабачник</a:t>
            </a:r>
            <a:r>
              <a:rPr lang="ru-RU" dirty="0" smtClean="0">
                <a:latin typeface="Arial Narrow" pitchFamily="34" charset="0"/>
              </a:rPr>
              <a:t> Н.М.</a:t>
            </a:r>
          </a:p>
          <a:p>
            <a:r>
              <a:rPr lang="ru-RU" dirty="0" smtClean="0">
                <a:latin typeface="Arial Narrow" pitchFamily="34" charset="0"/>
              </a:rPr>
              <a:t>Копылов Г.И.</a:t>
            </a:r>
          </a:p>
          <a:p>
            <a:r>
              <a:rPr lang="ru-RU" dirty="0" err="1" smtClean="0">
                <a:latin typeface="Arial Narrow" pitchFamily="34" charset="0"/>
              </a:rPr>
              <a:t>Куземский</a:t>
            </a:r>
            <a:r>
              <a:rPr lang="ru-RU" dirty="0" smtClean="0">
                <a:latin typeface="Arial Narrow" pitchFamily="34" charset="0"/>
              </a:rPr>
              <a:t> А.Л.</a:t>
            </a:r>
          </a:p>
          <a:p>
            <a:r>
              <a:rPr lang="ru-RU" dirty="0" err="1" smtClean="0">
                <a:latin typeface="Arial Narrow" pitchFamily="34" charset="0"/>
                <a:hlinkClick r:id="rId5" action="ppaction://hlinksldjump"/>
              </a:rPr>
              <a:t>Ледницки</a:t>
            </a:r>
            <a:r>
              <a:rPr lang="ru-RU" dirty="0" smtClean="0">
                <a:latin typeface="Arial Narrow" pitchFamily="34" charset="0"/>
                <a:hlinkClick r:id="rId5" action="ppaction://hlinksldjump"/>
              </a:rPr>
              <a:t> Р.</a:t>
            </a:r>
            <a:endParaRPr lang="ru-RU" dirty="0" smtClean="0">
              <a:latin typeface="Arial Narrow" pitchFamily="34" charset="0"/>
            </a:endParaRPr>
          </a:p>
          <a:p>
            <a:r>
              <a:rPr lang="ru-RU" dirty="0" err="1" smtClean="0">
                <a:latin typeface="Arial Narrow" pitchFamily="34" charset="0"/>
              </a:rPr>
              <a:t>Мележик</a:t>
            </a:r>
            <a:r>
              <a:rPr lang="ru-RU" dirty="0" smtClean="0">
                <a:latin typeface="Arial Narrow" pitchFamily="34" charset="0"/>
              </a:rPr>
              <a:t> В.С.</a:t>
            </a:r>
          </a:p>
          <a:p>
            <a:r>
              <a:rPr lang="ru-RU" dirty="0" err="1" smtClean="0">
                <a:latin typeface="Arial Narrow" pitchFamily="34" charset="0"/>
                <a:hlinkClick r:id="rId6" action="ppaction://hlinksldjump"/>
              </a:rPr>
              <a:t>Мицельмахер</a:t>
            </a:r>
            <a:r>
              <a:rPr lang="ru-RU" dirty="0" smtClean="0">
                <a:latin typeface="Arial Narrow" pitchFamily="34" charset="0"/>
                <a:hlinkClick r:id="rId6" action="ppaction://hlinksldjump"/>
              </a:rPr>
              <a:t> Г.В.</a:t>
            </a:r>
            <a:endParaRPr lang="ru-RU" dirty="0" smtClean="0">
              <a:latin typeface="Arial Narrow" pitchFamily="34" charset="0"/>
            </a:endParaRPr>
          </a:p>
          <a:p>
            <a:r>
              <a:rPr lang="ru-RU" dirty="0" err="1" smtClean="0">
                <a:latin typeface="Arial Narrow" pitchFamily="34" charset="0"/>
              </a:rPr>
              <a:t>Панебратцев</a:t>
            </a:r>
            <a:r>
              <a:rPr lang="ru-RU" dirty="0" smtClean="0">
                <a:latin typeface="Arial Narrow" pitchFamily="34" charset="0"/>
              </a:rPr>
              <a:t> Ю.А.</a:t>
            </a:r>
          </a:p>
          <a:p>
            <a:r>
              <a:rPr lang="ru-RU" dirty="0" err="1" smtClean="0">
                <a:latin typeface="Arial Narrow" pitchFamily="34" charset="0"/>
              </a:rPr>
              <a:t>Пупышев</a:t>
            </a:r>
            <a:r>
              <a:rPr lang="ru-RU" dirty="0" smtClean="0">
                <a:latin typeface="Arial Narrow" pitchFamily="34" charset="0"/>
              </a:rPr>
              <a:t> В.В.</a:t>
            </a:r>
          </a:p>
          <a:p>
            <a:r>
              <a:rPr lang="ru-RU" dirty="0" err="1" smtClean="0">
                <a:latin typeface="Arial Narrow" pitchFamily="34" charset="0"/>
              </a:rPr>
              <a:t>СелюгинО.В</a:t>
            </a:r>
            <a:r>
              <a:rPr lang="ru-RU" dirty="0" smtClean="0">
                <a:latin typeface="Arial Narrow" pitchFamily="34" charset="0"/>
              </a:rPr>
              <a:t>.</a:t>
            </a:r>
          </a:p>
          <a:p>
            <a:r>
              <a:rPr lang="ru-RU" dirty="0" smtClean="0">
                <a:latin typeface="Arial Narrow" pitchFamily="34" charset="0"/>
              </a:rPr>
              <a:t>Сердюк И.Г.</a:t>
            </a:r>
          </a:p>
          <a:p>
            <a:r>
              <a:rPr lang="ru-RU" dirty="0" smtClean="0">
                <a:latin typeface="Arial Narrow" pitchFamily="34" charset="0"/>
              </a:rPr>
              <a:t>Сорин А.С.</a:t>
            </a:r>
          </a:p>
          <a:p>
            <a:r>
              <a:rPr lang="ru-RU" dirty="0" err="1" smtClean="0">
                <a:latin typeface="Arial Narrow" pitchFamily="34" charset="0"/>
              </a:rPr>
              <a:t>Сороко</a:t>
            </a:r>
            <a:r>
              <a:rPr lang="ru-RU" dirty="0" smtClean="0">
                <a:latin typeface="Arial Narrow" pitchFamily="34" charset="0"/>
              </a:rPr>
              <a:t> Л.М.</a:t>
            </a:r>
            <a:endParaRPr lang="en-US" dirty="0" smtClean="0">
              <a:latin typeface="Arial Narrow" pitchFamily="34" charset="0"/>
            </a:endParaRPr>
          </a:p>
          <a:p>
            <a:r>
              <a:rPr lang="ru-RU" dirty="0" smtClean="0">
                <a:latin typeface="Arial Narrow" pitchFamily="34" charset="0"/>
                <a:hlinkClick r:id="rId7" action="ppaction://hlinksldjump"/>
              </a:rPr>
              <a:t>Стриж Т.А.</a:t>
            </a:r>
            <a:endParaRPr lang="ru-RU" dirty="0" smtClean="0">
              <a:latin typeface="Arial Narrow" pitchFamily="34" charset="0"/>
            </a:endParaRPr>
          </a:p>
          <a:p>
            <a:r>
              <a:rPr lang="ru-RU" dirty="0" err="1" smtClean="0">
                <a:latin typeface="Arial Narrow" pitchFamily="34" charset="0"/>
              </a:rPr>
              <a:t>Тропин</a:t>
            </a:r>
            <a:r>
              <a:rPr lang="ru-RU" dirty="0" smtClean="0">
                <a:latin typeface="Arial Narrow" pitchFamily="34" charset="0"/>
              </a:rPr>
              <a:t> Т.В.</a:t>
            </a:r>
          </a:p>
          <a:p>
            <a:r>
              <a:rPr lang="ru-RU" dirty="0" smtClean="0">
                <a:latin typeface="Arial Narrow" pitchFamily="34" charset="0"/>
              </a:rPr>
              <a:t>Чижов А.В.</a:t>
            </a:r>
          </a:p>
          <a:p>
            <a:r>
              <a:rPr lang="ru-RU" dirty="0" err="1" smtClean="0">
                <a:latin typeface="Arial Narrow" pitchFamily="34" charset="0"/>
              </a:rPr>
              <a:t>Чувильский</a:t>
            </a:r>
            <a:r>
              <a:rPr lang="ru-RU" dirty="0" smtClean="0">
                <a:latin typeface="Arial Narrow" pitchFamily="34" charset="0"/>
              </a:rPr>
              <a:t> Ю.М.</a:t>
            </a:r>
          </a:p>
          <a:p>
            <a:endParaRPr lang="ru-RU" dirty="0" smtClean="0">
              <a:latin typeface="Arial Narrow" pitchFamily="34" charset="0"/>
            </a:endParaRPr>
          </a:p>
          <a:p>
            <a:endParaRPr lang="ru-RU" dirty="0" smtClean="0">
              <a:latin typeface="Arial Narrow" pitchFamily="34" charset="0"/>
            </a:endParaRPr>
          </a:p>
        </p:txBody>
      </p:sp>
      <p:sp>
        <p:nvSpPr>
          <p:cNvPr id="9" name="Управляющая кнопка: домой 8">
            <a:hlinkClick r:id="" action="ppaction://hlinkshowjump?jump=lastslideviewed" highlightClick="1"/>
          </p:cNvPr>
          <p:cNvSpPr/>
          <p:nvPr/>
        </p:nvSpPr>
        <p:spPr>
          <a:xfrm>
            <a:off x="1285852" y="180000"/>
            <a:ext cx="360000" cy="360000"/>
          </a:xfrm>
          <a:prstGeom prst="actionButtonHome">
            <a:avLst/>
          </a:prstGeom>
          <a:solidFill>
            <a:schemeClr val="accent5">
              <a:lumMod val="75000"/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endParaRPr lang="ru-RU" sz="2400" dirty="0" smtClean="0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2000232" y="-209306"/>
          <a:ext cx="7143767" cy="10109478"/>
        </p:xfrm>
        <a:graphic>
          <a:graphicData uri="http://schemas.openxmlformats.org/presentationml/2006/ole">
            <p:oleObj spid="_x0000_s1027" name="Acrobat Document" r:id="rId8" imgW="6693480" imgH="9472320" progId="">
              <p:embed/>
            </p:oleObj>
          </a:graphicData>
        </a:graphic>
      </p:graphicFrame>
      <p:sp>
        <p:nvSpPr>
          <p:cNvPr id="12" name="Управляющая кнопка: в начало 11">
            <a:hlinkClick r:id="rId9" action="ppaction://hlinksldjump" highlightClick="1"/>
          </p:cNvPr>
          <p:cNvSpPr/>
          <p:nvPr/>
        </p:nvSpPr>
        <p:spPr>
          <a:xfrm>
            <a:off x="642910" y="180000"/>
            <a:ext cx="360000" cy="360000"/>
          </a:xfrm>
          <a:prstGeom prst="actionButtonBeginning">
            <a:avLst/>
          </a:prstGeom>
          <a:solidFill>
            <a:schemeClr val="accent5">
              <a:lumMod val="75000"/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endParaRPr lang="ru-RU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67</a:t>
            </a:fld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База данных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2000264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>
              <a:latin typeface="Arial Narrow" pitchFamily="34" charset="0"/>
            </a:endParaRPr>
          </a:p>
          <a:p>
            <a:endParaRPr lang="ru-RU" dirty="0" smtClean="0">
              <a:latin typeface="Arial Narrow" pitchFamily="34" charset="0"/>
            </a:endParaRPr>
          </a:p>
          <a:p>
            <a:endParaRPr lang="ru-RU" dirty="0" smtClean="0">
              <a:latin typeface="Arial Narrow" pitchFamily="34" charset="0"/>
            </a:endParaRPr>
          </a:p>
          <a:p>
            <a:r>
              <a:rPr lang="ru-RU" dirty="0" smtClean="0">
                <a:latin typeface="Arial Narrow" pitchFamily="34" charset="0"/>
              </a:rPr>
              <a:t>Авдеев Л.В.</a:t>
            </a:r>
          </a:p>
          <a:p>
            <a:r>
              <a:rPr lang="ru-RU" dirty="0" err="1" smtClean="0">
                <a:latin typeface="Arial Narrow" pitchFamily="34" charset="0"/>
              </a:rPr>
              <a:t>Бабиков</a:t>
            </a:r>
            <a:r>
              <a:rPr lang="ru-RU" dirty="0" smtClean="0">
                <a:latin typeface="Arial Narrow" pitchFamily="34" charset="0"/>
              </a:rPr>
              <a:t> В.В.</a:t>
            </a:r>
          </a:p>
          <a:p>
            <a:r>
              <a:rPr lang="ru-RU" dirty="0" smtClean="0">
                <a:latin typeface="Arial Narrow" pitchFamily="34" charset="0"/>
              </a:rPr>
              <a:t>Владимиров А.А.</a:t>
            </a:r>
          </a:p>
          <a:p>
            <a:r>
              <a:rPr lang="ru-RU" dirty="0" err="1" smtClean="0">
                <a:latin typeface="Arial Narrow" pitchFamily="34" charset="0"/>
              </a:rPr>
              <a:t>Джепаров</a:t>
            </a:r>
            <a:r>
              <a:rPr lang="ru-RU" dirty="0" smtClean="0">
                <a:latin typeface="Arial Narrow" pitchFamily="34" charset="0"/>
              </a:rPr>
              <a:t> Ф.С.</a:t>
            </a:r>
          </a:p>
          <a:p>
            <a:r>
              <a:rPr lang="ru-RU" dirty="0" smtClean="0">
                <a:latin typeface="Arial Narrow" pitchFamily="34" charset="0"/>
              </a:rPr>
              <a:t>Ершов С.Н.</a:t>
            </a:r>
          </a:p>
          <a:p>
            <a:r>
              <a:rPr lang="ru-RU" dirty="0" err="1" smtClean="0">
                <a:latin typeface="Arial Narrow" pitchFamily="34" charset="0"/>
                <a:hlinkClick r:id="rId4" action="ppaction://hlinksldjump"/>
              </a:rPr>
              <a:t>Зелигер</a:t>
            </a:r>
            <a:r>
              <a:rPr lang="ru-RU" dirty="0" smtClean="0">
                <a:latin typeface="Arial Narrow" pitchFamily="34" charset="0"/>
                <a:hlinkClick r:id="rId4" action="ppaction://hlinksldjump"/>
              </a:rPr>
              <a:t> Д.</a:t>
            </a:r>
            <a:endParaRPr lang="ru-RU" dirty="0" smtClean="0">
              <a:latin typeface="Arial Narrow" pitchFamily="34" charset="0"/>
            </a:endParaRPr>
          </a:p>
          <a:p>
            <a:r>
              <a:rPr lang="ru-RU" dirty="0" err="1" smtClean="0">
                <a:latin typeface="Arial Narrow" pitchFamily="34" charset="0"/>
              </a:rPr>
              <a:t>Кабачник</a:t>
            </a:r>
            <a:r>
              <a:rPr lang="ru-RU" dirty="0" smtClean="0">
                <a:latin typeface="Arial Narrow" pitchFamily="34" charset="0"/>
              </a:rPr>
              <a:t> Н.М.</a:t>
            </a:r>
          </a:p>
          <a:p>
            <a:r>
              <a:rPr lang="ru-RU" dirty="0" smtClean="0">
                <a:latin typeface="Arial Narrow" pitchFamily="34" charset="0"/>
              </a:rPr>
              <a:t>Копылов Г.И.</a:t>
            </a:r>
          </a:p>
          <a:p>
            <a:r>
              <a:rPr lang="ru-RU" dirty="0" err="1" smtClean="0">
                <a:latin typeface="Arial Narrow" pitchFamily="34" charset="0"/>
              </a:rPr>
              <a:t>Куземский</a:t>
            </a:r>
            <a:r>
              <a:rPr lang="ru-RU" dirty="0" smtClean="0">
                <a:latin typeface="Arial Narrow" pitchFamily="34" charset="0"/>
              </a:rPr>
              <a:t> А.Л.</a:t>
            </a:r>
          </a:p>
          <a:p>
            <a:r>
              <a:rPr lang="ru-RU" dirty="0" err="1" smtClean="0">
                <a:latin typeface="Arial Narrow" pitchFamily="34" charset="0"/>
                <a:hlinkClick r:id="rId5" action="ppaction://hlinksldjump"/>
              </a:rPr>
              <a:t>Ледницки</a:t>
            </a:r>
            <a:r>
              <a:rPr lang="ru-RU" dirty="0" smtClean="0">
                <a:latin typeface="Arial Narrow" pitchFamily="34" charset="0"/>
                <a:hlinkClick r:id="rId5" action="ppaction://hlinksldjump"/>
              </a:rPr>
              <a:t> Р.</a:t>
            </a:r>
            <a:endParaRPr lang="ru-RU" dirty="0" smtClean="0">
              <a:latin typeface="Arial Narrow" pitchFamily="34" charset="0"/>
            </a:endParaRPr>
          </a:p>
          <a:p>
            <a:r>
              <a:rPr lang="ru-RU" dirty="0" err="1" smtClean="0">
                <a:latin typeface="Arial Narrow" pitchFamily="34" charset="0"/>
              </a:rPr>
              <a:t>Мележик</a:t>
            </a:r>
            <a:r>
              <a:rPr lang="ru-RU" dirty="0" smtClean="0">
                <a:latin typeface="Arial Narrow" pitchFamily="34" charset="0"/>
              </a:rPr>
              <a:t> В.С.</a:t>
            </a:r>
          </a:p>
          <a:p>
            <a:r>
              <a:rPr lang="ru-RU" dirty="0" err="1" smtClean="0">
                <a:latin typeface="Arial Narrow" pitchFamily="34" charset="0"/>
                <a:hlinkClick r:id="rId6" action="ppaction://hlinksldjump"/>
              </a:rPr>
              <a:t>Мицельмахер</a:t>
            </a:r>
            <a:r>
              <a:rPr lang="ru-RU" dirty="0" smtClean="0">
                <a:latin typeface="Arial Narrow" pitchFamily="34" charset="0"/>
                <a:hlinkClick r:id="rId6" action="ppaction://hlinksldjump"/>
              </a:rPr>
              <a:t> Г.В.</a:t>
            </a:r>
            <a:endParaRPr lang="ru-RU" dirty="0" smtClean="0">
              <a:latin typeface="Arial Narrow" pitchFamily="34" charset="0"/>
            </a:endParaRPr>
          </a:p>
          <a:p>
            <a:r>
              <a:rPr lang="ru-RU" dirty="0" err="1" smtClean="0">
                <a:latin typeface="Arial Narrow" pitchFamily="34" charset="0"/>
              </a:rPr>
              <a:t>Панебратцев</a:t>
            </a:r>
            <a:r>
              <a:rPr lang="ru-RU" dirty="0" smtClean="0">
                <a:latin typeface="Arial Narrow" pitchFamily="34" charset="0"/>
              </a:rPr>
              <a:t> Ю.А.</a:t>
            </a:r>
          </a:p>
          <a:p>
            <a:r>
              <a:rPr lang="ru-RU" dirty="0" err="1" smtClean="0">
                <a:latin typeface="Arial Narrow" pitchFamily="34" charset="0"/>
              </a:rPr>
              <a:t>Пупышев</a:t>
            </a:r>
            <a:r>
              <a:rPr lang="ru-RU" dirty="0" smtClean="0">
                <a:latin typeface="Arial Narrow" pitchFamily="34" charset="0"/>
              </a:rPr>
              <a:t> В.В.</a:t>
            </a:r>
          </a:p>
          <a:p>
            <a:r>
              <a:rPr lang="ru-RU" dirty="0" err="1" smtClean="0">
                <a:latin typeface="Arial Narrow" pitchFamily="34" charset="0"/>
              </a:rPr>
              <a:t>СелюгинО.В</a:t>
            </a:r>
            <a:r>
              <a:rPr lang="ru-RU" dirty="0" smtClean="0">
                <a:latin typeface="Arial Narrow" pitchFamily="34" charset="0"/>
              </a:rPr>
              <a:t>.</a:t>
            </a:r>
          </a:p>
          <a:p>
            <a:r>
              <a:rPr lang="ru-RU" dirty="0" smtClean="0">
                <a:latin typeface="Arial Narrow" pitchFamily="34" charset="0"/>
              </a:rPr>
              <a:t>Сердюк И.Г.</a:t>
            </a:r>
          </a:p>
          <a:p>
            <a:r>
              <a:rPr lang="ru-RU" dirty="0" smtClean="0">
                <a:latin typeface="Arial Narrow" pitchFamily="34" charset="0"/>
              </a:rPr>
              <a:t>Сорин А.С.</a:t>
            </a:r>
          </a:p>
          <a:p>
            <a:r>
              <a:rPr lang="ru-RU" dirty="0" err="1" smtClean="0">
                <a:latin typeface="Arial Narrow" pitchFamily="34" charset="0"/>
              </a:rPr>
              <a:t>Сороко</a:t>
            </a:r>
            <a:r>
              <a:rPr lang="ru-RU" dirty="0" smtClean="0">
                <a:latin typeface="Arial Narrow" pitchFamily="34" charset="0"/>
              </a:rPr>
              <a:t> Л.М.</a:t>
            </a:r>
            <a:endParaRPr lang="en-US" dirty="0" smtClean="0">
              <a:latin typeface="Arial Narrow" pitchFamily="34" charset="0"/>
            </a:endParaRPr>
          </a:p>
          <a:p>
            <a:r>
              <a:rPr lang="ru-RU" dirty="0" smtClean="0">
                <a:latin typeface="Arial Narrow" pitchFamily="34" charset="0"/>
                <a:hlinkClick r:id="rId7" action="ppaction://hlinksldjump"/>
              </a:rPr>
              <a:t>Стриж Т.А.</a:t>
            </a:r>
            <a:endParaRPr lang="ru-RU" dirty="0" smtClean="0">
              <a:latin typeface="Arial Narrow" pitchFamily="34" charset="0"/>
            </a:endParaRPr>
          </a:p>
          <a:p>
            <a:r>
              <a:rPr lang="ru-RU" dirty="0" err="1" smtClean="0">
                <a:latin typeface="Arial Narrow" pitchFamily="34" charset="0"/>
              </a:rPr>
              <a:t>Тропин</a:t>
            </a:r>
            <a:r>
              <a:rPr lang="ru-RU" dirty="0" smtClean="0">
                <a:latin typeface="Arial Narrow" pitchFamily="34" charset="0"/>
              </a:rPr>
              <a:t> Т.В.</a:t>
            </a:r>
          </a:p>
          <a:p>
            <a:r>
              <a:rPr lang="ru-RU" dirty="0" smtClean="0">
                <a:latin typeface="Arial Narrow" pitchFamily="34" charset="0"/>
              </a:rPr>
              <a:t>Чижов А.В.</a:t>
            </a:r>
          </a:p>
          <a:p>
            <a:r>
              <a:rPr lang="ru-RU" dirty="0" err="1" smtClean="0">
                <a:latin typeface="Arial Narrow" pitchFamily="34" charset="0"/>
              </a:rPr>
              <a:t>Чувильский</a:t>
            </a:r>
            <a:r>
              <a:rPr lang="ru-RU" dirty="0" smtClean="0">
                <a:latin typeface="Arial Narrow" pitchFamily="34" charset="0"/>
              </a:rPr>
              <a:t> Ю.М.</a:t>
            </a:r>
          </a:p>
          <a:p>
            <a:endParaRPr lang="ru-RU" dirty="0" smtClean="0">
              <a:latin typeface="Arial Narrow" pitchFamily="34" charset="0"/>
            </a:endParaRPr>
          </a:p>
          <a:p>
            <a:endParaRPr lang="ru-RU" dirty="0" smtClean="0">
              <a:latin typeface="Arial Narrow" pitchFamily="34" charset="0"/>
            </a:endParaRPr>
          </a:p>
        </p:txBody>
      </p:sp>
      <p:sp>
        <p:nvSpPr>
          <p:cNvPr id="9" name="Управляющая кнопка: домой 8">
            <a:hlinkClick r:id="" action="ppaction://hlinkshowjump?jump=lastslideviewed" highlightClick="1"/>
          </p:cNvPr>
          <p:cNvSpPr/>
          <p:nvPr/>
        </p:nvSpPr>
        <p:spPr>
          <a:xfrm>
            <a:off x="1285852" y="180000"/>
            <a:ext cx="360000" cy="360000"/>
          </a:xfrm>
          <a:prstGeom prst="actionButtonHome">
            <a:avLst/>
          </a:prstGeom>
          <a:solidFill>
            <a:schemeClr val="accent5">
              <a:lumMod val="75000"/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endParaRPr lang="ru-RU" sz="2400" dirty="0" smtClean="0"/>
          </a:p>
        </p:txBody>
      </p:sp>
      <p:sp>
        <p:nvSpPr>
          <p:cNvPr id="12" name="Управляющая кнопка: в начало 11">
            <a:hlinkClick r:id="rId8" action="ppaction://hlinksldjump" highlightClick="1"/>
          </p:cNvPr>
          <p:cNvSpPr/>
          <p:nvPr/>
        </p:nvSpPr>
        <p:spPr>
          <a:xfrm>
            <a:off x="642910" y="180000"/>
            <a:ext cx="360000" cy="360000"/>
          </a:xfrm>
          <a:prstGeom prst="actionButtonBeginning">
            <a:avLst/>
          </a:prstGeom>
          <a:solidFill>
            <a:schemeClr val="accent5">
              <a:lumMod val="75000"/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endParaRPr lang="ru-RU" sz="2400" dirty="0" smtClean="0"/>
          </a:p>
        </p:txBody>
      </p:sp>
      <p:grpSp>
        <p:nvGrpSpPr>
          <p:cNvPr id="11" name="Группа 10"/>
          <p:cNvGrpSpPr/>
          <p:nvPr/>
        </p:nvGrpSpPr>
        <p:grpSpPr>
          <a:xfrm>
            <a:off x="2000232" y="-209306"/>
            <a:ext cx="7143767" cy="10109478"/>
            <a:chOff x="2000232" y="-209306"/>
            <a:chExt cx="7143767" cy="10109478"/>
          </a:xfrm>
        </p:grpSpPr>
        <p:graphicFrame>
          <p:nvGraphicFramePr>
            <p:cNvPr id="13" name="Объект 12"/>
            <p:cNvGraphicFramePr>
              <a:graphicFrameLocks noChangeAspect="1"/>
            </p:cNvGraphicFramePr>
            <p:nvPr/>
          </p:nvGraphicFramePr>
          <p:xfrm>
            <a:off x="2000232" y="-209306"/>
            <a:ext cx="7143767" cy="10109478"/>
          </p:xfrm>
          <a:graphic>
            <a:graphicData uri="http://schemas.openxmlformats.org/presentationml/2006/ole">
              <p:oleObj spid="_x0000_s3077" name="Acrobat Document" r:id="rId9" imgW="6693480" imgH="9472320" progId="">
                <p:embed/>
              </p:oleObj>
            </a:graphicData>
          </a:graphic>
        </p:graphicFrame>
        <p:sp>
          <p:nvSpPr>
            <p:cNvPr id="10" name="Прямоугольник 9"/>
            <p:cNvSpPr/>
            <p:nvPr/>
          </p:nvSpPr>
          <p:spPr>
            <a:xfrm>
              <a:off x="6929454" y="2143116"/>
              <a:ext cx="1214446" cy="10001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68</a:t>
            </a:fld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База данных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2000264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>
              <a:latin typeface="Arial Narrow" pitchFamily="34" charset="0"/>
            </a:endParaRPr>
          </a:p>
          <a:p>
            <a:endParaRPr lang="ru-RU" dirty="0" smtClean="0">
              <a:latin typeface="Arial Narrow" pitchFamily="34" charset="0"/>
            </a:endParaRPr>
          </a:p>
          <a:p>
            <a:endParaRPr lang="ru-RU" dirty="0" smtClean="0">
              <a:latin typeface="Arial Narrow" pitchFamily="34" charset="0"/>
            </a:endParaRPr>
          </a:p>
          <a:p>
            <a:r>
              <a:rPr lang="ru-RU" dirty="0" smtClean="0">
                <a:latin typeface="Arial Narrow" pitchFamily="34" charset="0"/>
              </a:rPr>
              <a:t>Авдеев Л.В.</a:t>
            </a:r>
          </a:p>
          <a:p>
            <a:r>
              <a:rPr lang="ru-RU" dirty="0" err="1" smtClean="0">
                <a:latin typeface="Arial Narrow" pitchFamily="34" charset="0"/>
              </a:rPr>
              <a:t>Бабиков</a:t>
            </a:r>
            <a:r>
              <a:rPr lang="ru-RU" dirty="0" smtClean="0">
                <a:latin typeface="Arial Narrow" pitchFamily="34" charset="0"/>
              </a:rPr>
              <a:t> В.В.</a:t>
            </a:r>
          </a:p>
          <a:p>
            <a:r>
              <a:rPr lang="ru-RU" dirty="0" smtClean="0">
                <a:latin typeface="Arial Narrow" pitchFamily="34" charset="0"/>
              </a:rPr>
              <a:t>Владимиров А.А.</a:t>
            </a:r>
          </a:p>
          <a:p>
            <a:r>
              <a:rPr lang="ru-RU" dirty="0" err="1" smtClean="0">
                <a:latin typeface="Arial Narrow" pitchFamily="34" charset="0"/>
              </a:rPr>
              <a:t>Джепаров</a:t>
            </a:r>
            <a:r>
              <a:rPr lang="ru-RU" dirty="0" smtClean="0">
                <a:latin typeface="Arial Narrow" pitchFamily="34" charset="0"/>
              </a:rPr>
              <a:t> Ф.С.</a:t>
            </a:r>
          </a:p>
          <a:p>
            <a:r>
              <a:rPr lang="ru-RU" dirty="0" smtClean="0">
                <a:latin typeface="Arial Narrow" pitchFamily="34" charset="0"/>
              </a:rPr>
              <a:t>Ершов С.Н.</a:t>
            </a:r>
          </a:p>
          <a:p>
            <a:r>
              <a:rPr lang="ru-RU" dirty="0" err="1" smtClean="0">
                <a:latin typeface="Arial Narrow" pitchFamily="34" charset="0"/>
                <a:hlinkClick r:id="rId4" action="ppaction://hlinksldjump"/>
              </a:rPr>
              <a:t>Зелигер</a:t>
            </a:r>
            <a:r>
              <a:rPr lang="ru-RU" dirty="0" smtClean="0">
                <a:latin typeface="Arial Narrow" pitchFamily="34" charset="0"/>
                <a:hlinkClick r:id="rId4" action="ppaction://hlinksldjump"/>
              </a:rPr>
              <a:t> Д.</a:t>
            </a:r>
            <a:endParaRPr lang="ru-RU" dirty="0" smtClean="0">
              <a:latin typeface="Arial Narrow" pitchFamily="34" charset="0"/>
            </a:endParaRPr>
          </a:p>
          <a:p>
            <a:r>
              <a:rPr lang="ru-RU" dirty="0" err="1" smtClean="0">
                <a:latin typeface="Arial Narrow" pitchFamily="34" charset="0"/>
              </a:rPr>
              <a:t>Кабачник</a:t>
            </a:r>
            <a:r>
              <a:rPr lang="ru-RU" dirty="0" smtClean="0">
                <a:latin typeface="Arial Narrow" pitchFamily="34" charset="0"/>
              </a:rPr>
              <a:t> Н.М.</a:t>
            </a:r>
          </a:p>
          <a:p>
            <a:r>
              <a:rPr lang="ru-RU" dirty="0" smtClean="0">
                <a:latin typeface="Arial Narrow" pitchFamily="34" charset="0"/>
              </a:rPr>
              <a:t>Копылов Г.И.</a:t>
            </a:r>
          </a:p>
          <a:p>
            <a:r>
              <a:rPr lang="ru-RU" dirty="0" err="1" smtClean="0">
                <a:latin typeface="Arial Narrow" pitchFamily="34" charset="0"/>
              </a:rPr>
              <a:t>Куземский</a:t>
            </a:r>
            <a:r>
              <a:rPr lang="ru-RU" dirty="0" smtClean="0">
                <a:latin typeface="Arial Narrow" pitchFamily="34" charset="0"/>
              </a:rPr>
              <a:t> А.Л.</a:t>
            </a:r>
          </a:p>
          <a:p>
            <a:r>
              <a:rPr lang="ru-RU" dirty="0" err="1" smtClean="0">
                <a:latin typeface="Arial Narrow" pitchFamily="34" charset="0"/>
                <a:hlinkClick r:id="rId5" action="ppaction://hlinksldjump"/>
              </a:rPr>
              <a:t>Ледницки</a:t>
            </a:r>
            <a:r>
              <a:rPr lang="ru-RU" dirty="0" smtClean="0">
                <a:latin typeface="Arial Narrow" pitchFamily="34" charset="0"/>
                <a:hlinkClick r:id="rId5" action="ppaction://hlinksldjump"/>
              </a:rPr>
              <a:t> Р.</a:t>
            </a:r>
            <a:endParaRPr lang="ru-RU" dirty="0" smtClean="0">
              <a:latin typeface="Arial Narrow" pitchFamily="34" charset="0"/>
            </a:endParaRPr>
          </a:p>
          <a:p>
            <a:r>
              <a:rPr lang="ru-RU" dirty="0" err="1" smtClean="0">
                <a:latin typeface="Arial Narrow" pitchFamily="34" charset="0"/>
              </a:rPr>
              <a:t>Мележик</a:t>
            </a:r>
            <a:r>
              <a:rPr lang="ru-RU" dirty="0" smtClean="0">
                <a:latin typeface="Arial Narrow" pitchFamily="34" charset="0"/>
              </a:rPr>
              <a:t> В.С.</a:t>
            </a:r>
          </a:p>
          <a:p>
            <a:r>
              <a:rPr lang="ru-RU" dirty="0" err="1" smtClean="0">
                <a:latin typeface="Arial Narrow" pitchFamily="34" charset="0"/>
                <a:hlinkClick r:id="rId6" action="ppaction://hlinksldjump"/>
              </a:rPr>
              <a:t>Мицельмахер</a:t>
            </a:r>
            <a:r>
              <a:rPr lang="ru-RU" dirty="0" smtClean="0">
                <a:latin typeface="Arial Narrow" pitchFamily="34" charset="0"/>
                <a:hlinkClick r:id="rId6" action="ppaction://hlinksldjump"/>
              </a:rPr>
              <a:t> Г.В.</a:t>
            </a:r>
            <a:endParaRPr lang="ru-RU" dirty="0" smtClean="0">
              <a:latin typeface="Arial Narrow" pitchFamily="34" charset="0"/>
            </a:endParaRPr>
          </a:p>
          <a:p>
            <a:r>
              <a:rPr lang="ru-RU" dirty="0" err="1" smtClean="0">
                <a:latin typeface="Arial Narrow" pitchFamily="34" charset="0"/>
              </a:rPr>
              <a:t>Панебратцев</a:t>
            </a:r>
            <a:r>
              <a:rPr lang="ru-RU" dirty="0" smtClean="0">
                <a:latin typeface="Arial Narrow" pitchFamily="34" charset="0"/>
              </a:rPr>
              <a:t> Ю.А.</a:t>
            </a:r>
          </a:p>
          <a:p>
            <a:r>
              <a:rPr lang="ru-RU" dirty="0" err="1" smtClean="0">
                <a:latin typeface="Arial Narrow" pitchFamily="34" charset="0"/>
              </a:rPr>
              <a:t>Пупышев</a:t>
            </a:r>
            <a:r>
              <a:rPr lang="ru-RU" dirty="0" smtClean="0">
                <a:latin typeface="Arial Narrow" pitchFamily="34" charset="0"/>
              </a:rPr>
              <a:t> В.В.</a:t>
            </a:r>
          </a:p>
          <a:p>
            <a:r>
              <a:rPr lang="ru-RU" dirty="0" err="1" smtClean="0">
                <a:latin typeface="Arial Narrow" pitchFamily="34" charset="0"/>
              </a:rPr>
              <a:t>СелюгинО.В</a:t>
            </a:r>
            <a:r>
              <a:rPr lang="ru-RU" dirty="0" smtClean="0">
                <a:latin typeface="Arial Narrow" pitchFamily="34" charset="0"/>
              </a:rPr>
              <a:t>.</a:t>
            </a:r>
          </a:p>
          <a:p>
            <a:r>
              <a:rPr lang="ru-RU" dirty="0" smtClean="0">
                <a:latin typeface="Arial Narrow" pitchFamily="34" charset="0"/>
              </a:rPr>
              <a:t>Сердюк И.Г.</a:t>
            </a:r>
          </a:p>
          <a:p>
            <a:r>
              <a:rPr lang="ru-RU" dirty="0" smtClean="0">
                <a:latin typeface="Arial Narrow" pitchFamily="34" charset="0"/>
              </a:rPr>
              <a:t>Сорин А.С.</a:t>
            </a:r>
          </a:p>
          <a:p>
            <a:r>
              <a:rPr lang="ru-RU" dirty="0" err="1" smtClean="0">
                <a:latin typeface="Arial Narrow" pitchFamily="34" charset="0"/>
              </a:rPr>
              <a:t>Сороко</a:t>
            </a:r>
            <a:r>
              <a:rPr lang="ru-RU" dirty="0" smtClean="0">
                <a:latin typeface="Arial Narrow" pitchFamily="34" charset="0"/>
              </a:rPr>
              <a:t> Л.М.</a:t>
            </a:r>
            <a:endParaRPr lang="en-US" dirty="0" smtClean="0">
              <a:latin typeface="Arial Narrow" pitchFamily="34" charset="0"/>
            </a:endParaRPr>
          </a:p>
          <a:p>
            <a:r>
              <a:rPr lang="ru-RU" dirty="0" smtClean="0">
                <a:latin typeface="Arial Narrow" pitchFamily="34" charset="0"/>
                <a:hlinkClick r:id="rId7" action="ppaction://hlinksldjump"/>
              </a:rPr>
              <a:t>Стриж Т.А.</a:t>
            </a:r>
            <a:endParaRPr lang="ru-RU" dirty="0" smtClean="0">
              <a:latin typeface="Arial Narrow" pitchFamily="34" charset="0"/>
            </a:endParaRPr>
          </a:p>
          <a:p>
            <a:r>
              <a:rPr lang="ru-RU" dirty="0" err="1" smtClean="0">
                <a:latin typeface="Arial Narrow" pitchFamily="34" charset="0"/>
              </a:rPr>
              <a:t>Тропин</a:t>
            </a:r>
            <a:r>
              <a:rPr lang="ru-RU" dirty="0" smtClean="0">
                <a:latin typeface="Arial Narrow" pitchFamily="34" charset="0"/>
              </a:rPr>
              <a:t> Т.В.</a:t>
            </a:r>
          </a:p>
          <a:p>
            <a:r>
              <a:rPr lang="ru-RU" dirty="0" smtClean="0">
                <a:latin typeface="Arial Narrow" pitchFamily="34" charset="0"/>
              </a:rPr>
              <a:t>Чижов А.В.</a:t>
            </a:r>
          </a:p>
          <a:p>
            <a:r>
              <a:rPr lang="ru-RU" dirty="0" err="1" smtClean="0">
                <a:latin typeface="Arial Narrow" pitchFamily="34" charset="0"/>
              </a:rPr>
              <a:t>Чувильский</a:t>
            </a:r>
            <a:r>
              <a:rPr lang="ru-RU" dirty="0" smtClean="0">
                <a:latin typeface="Arial Narrow" pitchFamily="34" charset="0"/>
              </a:rPr>
              <a:t> Ю.М.</a:t>
            </a:r>
          </a:p>
          <a:p>
            <a:endParaRPr lang="ru-RU" dirty="0" smtClean="0">
              <a:latin typeface="Arial Narrow" pitchFamily="34" charset="0"/>
            </a:endParaRPr>
          </a:p>
          <a:p>
            <a:endParaRPr lang="ru-RU" dirty="0" smtClean="0">
              <a:latin typeface="Arial Narrow" pitchFamily="34" charset="0"/>
            </a:endParaRPr>
          </a:p>
        </p:txBody>
      </p:sp>
      <p:sp>
        <p:nvSpPr>
          <p:cNvPr id="9" name="Управляющая кнопка: домой 8">
            <a:hlinkClick r:id="" action="ppaction://hlinkshowjump?jump=lastslideviewed" highlightClick="1"/>
          </p:cNvPr>
          <p:cNvSpPr/>
          <p:nvPr/>
        </p:nvSpPr>
        <p:spPr>
          <a:xfrm>
            <a:off x="1285852" y="180000"/>
            <a:ext cx="360000" cy="360000"/>
          </a:xfrm>
          <a:prstGeom prst="actionButtonHome">
            <a:avLst/>
          </a:prstGeom>
          <a:solidFill>
            <a:schemeClr val="accent5">
              <a:lumMod val="75000"/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endParaRPr lang="ru-RU" sz="2400" dirty="0" smtClean="0"/>
          </a:p>
        </p:txBody>
      </p:sp>
      <p:sp>
        <p:nvSpPr>
          <p:cNvPr id="12" name="Управляющая кнопка: в начало 11">
            <a:hlinkClick r:id="rId8" action="ppaction://hlinksldjump" highlightClick="1"/>
          </p:cNvPr>
          <p:cNvSpPr/>
          <p:nvPr/>
        </p:nvSpPr>
        <p:spPr>
          <a:xfrm>
            <a:off x="642910" y="180000"/>
            <a:ext cx="360000" cy="360000"/>
          </a:xfrm>
          <a:prstGeom prst="actionButtonBeginning">
            <a:avLst/>
          </a:prstGeom>
          <a:solidFill>
            <a:schemeClr val="accent5">
              <a:lumMod val="75000"/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endParaRPr lang="ru-RU" sz="2400" dirty="0" smtClean="0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2000232" y="-208935"/>
          <a:ext cx="7143768" cy="10108445"/>
        </p:xfrm>
        <a:graphic>
          <a:graphicData uri="http://schemas.openxmlformats.org/presentationml/2006/ole">
            <p:oleObj spid="_x0000_s112644" name="Acrobat Document" r:id="rId9" imgW="5668166" imgH="8019048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A894-2B90-4EB8-954E-43C95EC78EF2}" type="slidenum">
              <a:rPr lang="ru-RU" smtClean="0"/>
              <a:pPr/>
              <a:t>69</a:t>
            </a:fld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База данных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2000264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>
              <a:latin typeface="Arial Narrow" pitchFamily="34" charset="0"/>
            </a:endParaRPr>
          </a:p>
          <a:p>
            <a:endParaRPr lang="ru-RU" dirty="0" smtClean="0">
              <a:latin typeface="Arial Narrow" pitchFamily="34" charset="0"/>
            </a:endParaRPr>
          </a:p>
          <a:p>
            <a:endParaRPr lang="ru-RU" dirty="0" smtClean="0">
              <a:latin typeface="Arial Narrow" pitchFamily="34" charset="0"/>
            </a:endParaRPr>
          </a:p>
          <a:p>
            <a:r>
              <a:rPr lang="ru-RU" dirty="0" smtClean="0">
                <a:latin typeface="Arial Narrow" pitchFamily="34" charset="0"/>
              </a:rPr>
              <a:t>Авдеев Л.В.</a:t>
            </a:r>
          </a:p>
          <a:p>
            <a:r>
              <a:rPr lang="ru-RU" dirty="0" err="1" smtClean="0">
                <a:latin typeface="Arial Narrow" pitchFamily="34" charset="0"/>
              </a:rPr>
              <a:t>Бабиков</a:t>
            </a:r>
            <a:r>
              <a:rPr lang="ru-RU" dirty="0" smtClean="0">
                <a:latin typeface="Arial Narrow" pitchFamily="34" charset="0"/>
              </a:rPr>
              <a:t> В.В.</a:t>
            </a:r>
          </a:p>
          <a:p>
            <a:r>
              <a:rPr lang="ru-RU" dirty="0" smtClean="0">
                <a:latin typeface="Arial Narrow" pitchFamily="34" charset="0"/>
              </a:rPr>
              <a:t>Владимиров А.А.</a:t>
            </a:r>
          </a:p>
          <a:p>
            <a:r>
              <a:rPr lang="ru-RU" dirty="0" err="1" smtClean="0">
                <a:latin typeface="Arial Narrow" pitchFamily="34" charset="0"/>
              </a:rPr>
              <a:t>Джепаров</a:t>
            </a:r>
            <a:r>
              <a:rPr lang="ru-RU" dirty="0" smtClean="0">
                <a:latin typeface="Arial Narrow" pitchFamily="34" charset="0"/>
              </a:rPr>
              <a:t> Ф.С.</a:t>
            </a:r>
          </a:p>
          <a:p>
            <a:r>
              <a:rPr lang="ru-RU" dirty="0" smtClean="0">
                <a:latin typeface="Arial Narrow" pitchFamily="34" charset="0"/>
              </a:rPr>
              <a:t>Ершов С.Н.</a:t>
            </a:r>
          </a:p>
          <a:p>
            <a:r>
              <a:rPr lang="ru-RU" dirty="0" err="1" smtClean="0">
                <a:latin typeface="Arial Narrow" pitchFamily="34" charset="0"/>
                <a:hlinkClick r:id="rId4" action="ppaction://hlinksldjump"/>
              </a:rPr>
              <a:t>Зелигер</a:t>
            </a:r>
            <a:r>
              <a:rPr lang="ru-RU" dirty="0" smtClean="0">
                <a:latin typeface="Arial Narrow" pitchFamily="34" charset="0"/>
                <a:hlinkClick r:id="rId4" action="ppaction://hlinksldjump"/>
              </a:rPr>
              <a:t> Д.</a:t>
            </a:r>
            <a:endParaRPr lang="ru-RU" dirty="0" smtClean="0">
              <a:latin typeface="Arial Narrow" pitchFamily="34" charset="0"/>
            </a:endParaRPr>
          </a:p>
          <a:p>
            <a:r>
              <a:rPr lang="ru-RU" dirty="0" err="1" smtClean="0">
                <a:latin typeface="Arial Narrow" pitchFamily="34" charset="0"/>
              </a:rPr>
              <a:t>Кабачник</a:t>
            </a:r>
            <a:r>
              <a:rPr lang="ru-RU" dirty="0" smtClean="0">
                <a:latin typeface="Arial Narrow" pitchFamily="34" charset="0"/>
              </a:rPr>
              <a:t> Н.М.</a:t>
            </a:r>
          </a:p>
          <a:p>
            <a:r>
              <a:rPr lang="ru-RU" dirty="0" smtClean="0">
                <a:latin typeface="Arial Narrow" pitchFamily="34" charset="0"/>
              </a:rPr>
              <a:t>Копылов Г.И.</a:t>
            </a:r>
          </a:p>
          <a:p>
            <a:r>
              <a:rPr lang="ru-RU" dirty="0" err="1" smtClean="0">
                <a:latin typeface="Arial Narrow" pitchFamily="34" charset="0"/>
              </a:rPr>
              <a:t>Куземский</a:t>
            </a:r>
            <a:r>
              <a:rPr lang="ru-RU" dirty="0" smtClean="0">
                <a:latin typeface="Arial Narrow" pitchFamily="34" charset="0"/>
              </a:rPr>
              <a:t> А.Л.</a:t>
            </a:r>
          </a:p>
          <a:p>
            <a:r>
              <a:rPr lang="ru-RU" dirty="0" err="1" smtClean="0">
                <a:latin typeface="Arial Narrow" pitchFamily="34" charset="0"/>
                <a:hlinkClick r:id="rId5" action="ppaction://hlinksldjump"/>
              </a:rPr>
              <a:t>Ледницки</a:t>
            </a:r>
            <a:r>
              <a:rPr lang="ru-RU" dirty="0" smtClean="0">
                <a:latin typeface="Arial Narrow" pitchFamily="34" charset="0"/>
                <a:hlinkClick r:id="rId5" action="ppaction://hlinksldjump"/>
              </a:rPr>
              <a:t> Р.</a:t>
            </a:r>
            <a:endParaRPr lang="ru-RU" dirty="0" smtClean="0">
              <a:latin typeface="Arial Narrow" pitchFamily="34" charset="0"/>
            </a:endParaRPr>
          </a:p>
          <a:p>
            <a:r>
              <a:rPr lang="ru-RU" dirty="0" err="1" smtClean="0">
                <a:latin typeface="Arial Narrow" pitchFamily="34" charset="0"/>
              </a:rPr>
              <a:t>Мележик</a:t>
            </a:r>
            <a:r>
              <a:rPr lang="ru-RU" dirty="0" smtClean="0">
                <a:latin typeface="Arial Narrow" pitchFamily="34" charset="0"/>
              </a:rPr>
              <a:t> В.С.</a:t>
            </a:r>
          </a:p>
          <a:p>
            <a:r>
              <a:rPr lang="ru-RU" dirty="0" err="1" smtClean="0">
                <a:latin typeface="Arial Narrow" pitchFamily="34" charset="0"/>
                <a:hlinkClick r:id="rId6" action="ppaction://hlinksldjump"/>
              </a:rPr>
              <a:t>Мицельмахер</a:t>
            </a:r>
            <a:r>
              <a:rPr lang="ru-RU" dirty="0" smtClean="0">
                <a:latin typeface="Arial Narrow" pitchFamily="34" charset="0"/>
                <a:hlinkClick r:id="rId6" action="ppaction://hlinksldjump"/>
              </a:rPr>
              <a:t> Г.В.</a:t>
            </a:r>
            <a:endParaRPr lang="ru-RU" dirty="0" smtClean="0">
              <a:latin typeface="Arial Narrow" pitchFamily="34" charset="0"/>
            </a:endParaRPr>
          </a:p>
          <a:p>
            <a:r>
              <a:rPr lang="ru-RU" dirty="0" err="1" smtClean="0">
                <a:latin typeface="Arial Narrow" pitchFamily="34" charset="0"/>
              </a:rPr>
              <a:t>Панебратцев</a:t>
            </a:r>
            <a:r>
              <a:rPr lang="ru-RU" dirty="0" smtClean="0">
                <a:latin typeface="Arial Narrow" pitchFamily="34" charset="0"/>
              </a:rPr>
              <a:t> Ю.А.</a:t>
            </a:r>
          </a:p>
          <a:p>
            <a:r>
              <a:rPr lang="ru-RU" dirty="0" err="1" smtClean="0">
                <a:latin typeface="Arial Narrow" pitchFamily="34" charset="0"/>
              </a:rPr>
              <a:t>Пупышев</a:t>
            </a:r>
            <a:r>
              <a:rPr lang="ru-RU" dirty="0" smtClean="0">
                <a:latin typeface="Arial Narrow" pitchFamily="34" charset="0"/>
              </a:rPr>
              <a:t> В.В.</a:t>
            </a:r>
          </a:p>
          <a:p>
            <a:r>
              <a:rPr lang="ru-RU" dirty="0" err="1" smtClean="0">
                <a:latin typeface="Arial Narrow" pitchFamily="34" charset="0"/>
              </a:rPr>
              <a:t>СелюгинО.В</a:t>
            </a:r>
            <a:r>
              <a:rPr lang="ru-RU" dirty="0" smtClean="0">
                <a:latin typeface="Arial Narrow" pitchFamily="34" charset="0"/>
              </a:rPr>
              <a:t>.</a:t>
            </a:r>
          </a:p>
          <a:p>
            <a:r>
              <a:rPr lang="ru-RU" dirty="0" smtClean="0">
                <a:latin typeface="Arial Narrow" pitchFamily="34" charset="0"/>
              </a:rPr>
              <a:t>Сердюк И.Г.</a:t>
            </a:r>
          </a:p>
          <a:p>
            <a:r>
              <a:rPr lang="ru-RU" dirty="0" smtClean="0">
                <a:latin typeface="Arial Narrow" pitchFamily="34" charset="0"/>
              </a:rPr>
              <a:t>Сорин А.С.</a:t>
            </a:r>
          </a:p>
          <a:p>
            <a:r>
              <a:rPr lang="ru-RU" dirty="0" err="1" smtClean="0">
                <a:latin typeface="Arial Narrow" pitchFamily="34" charset="0"/>
              </a:rPr>
              <a:t>Сороко</a:t>
            </a:r>
            <a:r>
              <a:rPr lang="ru-RU" dirty="0" smtClean="0">
                <a:latin typeface="Arial Narrow" pitchFamily="34" charset="0"/>
              </a:rPr>
              <a:t> Л.М.</a:t>
            </a:r>
            <a:endParaRPr lang="en-US" dirty="0" smtClean="0">
              <a:latin typeface="Arial Narrow" pitchFamily="34" charset="0"/>
            </a:endParaRPr>
          </a:p>
          <a:p>
            <a:r>
              <a:rPr lang="ru-RU" dirty="0" smtClean="0">
                <a:latin typeface="Arial Narrow" pitchFamily="34" charset="0"/>
                <a:hlinkClick r:id="rId7" action="ppaction://hlinksldjump"/>
              </a:rPr>
              <a:t>Стриж Т.А.</a:t>
            </a:r>
            <a:endParaRPr lang="ru-RU" dirty="0" smtClean="0">
              <a:latin typeface="Arial Narrow" pitchFamily="34" charset="0"/>
            </a:endParaRPr>
          </a:p>
          <a:p>
            <a:r>
              <a:rPr lang="ru-RU" dirty="0" err="1" smtClean="0">
                <a:latin typeface="Arial Narrow" pitchFamily="34" charset="0"/>
              </a:rPr>
              <a:t>Тропин</a:t>
            </a:r>
            <a:r>
              <a:rPr lang="ru-RU" dirty="0" smtClean="0">
                <a:latin typeface="Arial Narrow" pitchFamily="34" charset="0"/>
              </a:rPr>
              <a:t> Т.В.</a:t>
            </a:r>
          </a:p>
          <a:p>
            <a:r>
              <a:rPr lang="ru-RU" dirty="0" smtClean="0">
                <a:latin typeface="Arial Narrow" pitchFamily="34" charset="0"/>
              </a:rPr>
              <a:t>Чижов А.В.</a:t>
            </a:r>
          </a:p>
          <a:p>
            <a:r>
              <a:rPr lang="ru-RU" dirty="0" err="1" smtClean="0">
                <a:latin typeface="Arial Narrow" pitchFamily="34" charset="0"/>
              </a:rPr>
              <a:t>Чувильский</a:t>
            </a:r>
            <a:r>
              <a:rPr lang="ru-RU" dirty="0" smtClean="0">
                <a:latin typeface="Arial Narrow" pitchFamily="34" charset="0"/>
              </a:rPr>
              <a:t> Ю.М.</a:t>
            </a:r>
          </a:p>
          <a:p>
            <a:endParaRPr lang="ru-RU" dirty="0" smtClean="0">
              <a:latin typeface="Arial Narrow" pitchFamily="34" charset="0"/>
            </a:endParaRPr>
          </a:p>
          <a:p>
            <a:endParaRPr lang="ru-RU" dirty="0" smtClean="0">
              <a:latin typeface="Arial Narrow" pitchFamily="34" charset="0"/>
            </a:endParaRP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2000232" y="-208935"/>
          <a:ext cx="7143768" cy="10108445"/>
        </p:xfrm>
        <a:graphic>
          <a:graphicData uri="http://schemas.openxmlformats.org/presentationml/2006/ole">
            <p:oleObj spid="_x0000_s113667" name="Acrobat Document" r:id="rId8" imgW="5668166" imgH="8019048" progId="">
              <p:embed/>
            </p:oleObj>
          </a:graphicData>
        </a:graphic>
      </p:graphicFrame>
      <p:sp>
        <p:nvSpPr>
          <p:cNvPr id="7" name="Управляющая кнопка: домой 6">
            <a:hlinkClick r:id="" action="ppaction://hlinkshowjump?jump=lastslideviewed" highlightClick="1"/>
          </p:cNvPr>
          <p:cNvSpPr/>
          <p:nvPr/>
        </p:nvSpPr>
        <p:spPr>
          <a:xfrm>
            <a:off x="1285852" y="180000"/>
            <a:ext cx="360000" cy="360000"/>
          </a:xfrm>
          <a:prstGeom prst="actionButtonHome">
            <a:avLst/>
          </a:prstGeom>
          <a:solidFill>
            <a:schemeClr val="accent5">
              <a:lumMod val="75000"/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endParaRPr lang="ru-RU" sz="2400" dirty="0" smtClean="0"/>
          </a:p>
        </p:txBody>
      </p:sp>
      <p:sp>
        <p:nvSpPr>
          <p:cNvPr id="10" name="Управляющая кнопка: в начало 9">
            <a:hlinkClick r:id="rId9" action="ppaction://hlinksldjump" highlightClick="1"/>
          </p:cNvPr>
          <p:cNvSpPr/>
          <p:nvPr/>
        </p:nvSpPr>
        <p:spPr>
          <a:xfrm>
            <a:off x="642910" y="180000"/>
            <a:ext cx="360000" cy="360000"/>
          </a:xfrm>
          <a:prstGeom prst="actionButtonBeginning">
            <a:avLst/>
          </a:prstGeom>
          <a:solidFill>
            <a:schemeClr val="accent5">
              <a:lumMod val="75000"/>
              <a:alpha val="50000"/>
            </a:schemeClr>
          </a:solidFill>
          <a:scene3d>
            <a:camera prst="orthographicFront"/>
            <a:lightRig rig="threePt" dir="t"/>
          </a:scene3d>
          <a:sp3d>
            <a:bevelT w="1206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8" tIns="32639" rIns="65278" bIns="32639" rtlCol="0" anchor="ctr"/>
          <a:lstStyle/>
          <a:p>
            <a:pPr algn="ctr"/>
            <a:endParaRPr lang="ru-RU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9946</TotalTime>
  <Words>4190</Words>
  <Application>Microsoft Office PowerPoint</Application>
  <PresentationFormat>Экран (4:3)</PresentationFormat>
  <Paragraphs>2135</Paragraphs>
  <Slides>69</Slides>
  <Notes>12</Notes>
  <HiddenSlides>4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69</vt:i4>
      </vt:variant>
    </vt:vector>
  </HeadingPairs>
  <TitlesOfParts>
    <vt:vector size="80" baseType="lpstr">
      <vt:lpstr>Arial</vt:lpstr>
      <vt:lpstr>Calibri</vt:lpstr>
      <vt:lpstr>Constantia</vt:lpstr>
      <vt:lpstr>Wingdings 2</vt:lpstr>
      <vt:lpstr>Times New Roman</vt:lpstr>
      <vt:lpstr>Arial Narrow</vt:lpstr>
      <vt:lpstr>Symbol</vt:lpstr>
      <vt:lpstr>Comic Sans MS</vt:lpstr>
      <vt:lpstr>Поток</vt:lpstr>
      <vt:lpstr>1_Поток</vt:lpstr>
      <vt:lpstr>Acrobat Document</vt:lpstr>
      <vt:lpstr>Слайд 1</vt:lpstr>
      <vt:lpstr>Филиал НИИЯФ МГУ 1961-2011</vt:lpstr>
      <vt:lpstr>Основатели филиала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Прикомандированные c 1991 года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Продолжение следует…</vt:lpstr>
      <vt:lpstr>Слайд 66</vt:lpstr>
      <vt:lpstr>Слайд 67</vt:lpstr>
      <vt:lpstr>Слайд 68</vt:lpstr>
      <vt:lpstr>Слайд 69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Inco</dc:creator>
  <cp:lastModifiedBy>user</cp:lastModifiedBy>
  <cp:revision>1309</cp:revision>
  <dcterms:created xsi:type="dcterms:W3CDTF">2011-04-14T12:27:05Z</dcterms:created>
  <dcterms:modified xsi:type="dcterms:W3CDTF">2012-01-20T08:29:50Z</dcterms:modified>
</cp:coreProperties>
</file>